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3" r:id="rId8"/>
    <p:sldId id="264" r:id="rId9"/>
    <p:sldId id="266" r:id="rId10"/>
    <p:sldId id="267" r:id="rId11"/>
    <p:sldId id="273"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C51B46-E23C-4209-99E0-BE35C2F1AB83}"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en-US"/>
        </a:p>
      </dgm:t>
    </dgm:pt>
    <dgm:pt modelId="{0D9DCE32-1F6A-4552-AACB-641A1ED6CDAD}">
      <dgm:prSet custT="1"/>
      <dgm:spPr/>
      <dgm:t>
        <a:bodyPr/>
        <a:lstStyle/>
        <a:p>
          <a:r>
            <a:rPr lang="en-US" sz="1200" dirty="0" smtClean="0"/>
            <a:t>1. Fails to give close attention to details or makes careless mistakes in schoolwork, work, or other activities</a:t>
          </a:r>
          <a:endParaRPr lang="en-US" sz="1200" dirty="0"/>
        </a:p>
      </dgm:t>
    </dgm:pt>
    <dgm:pt modelId="{6F0C2066-A25E-436C-ABAA-DA0976A3AF8B}" type="parTrans" cxnId="{50BBBC53-E262-4026-9461-5CE19CD2FDA8}">
      <dgm:prSet/>
      <dgm:spPr/>
      <dgm:t>
        <a:bodyPr/>
        <a:lstStyle/>
        <a:p>
          <a:endParaRPr lang="en-US" sz="1800"/>
        </a:p>
      </dgm:t>
    </dgm:pt>
    <dgm:pt modelId="{3F492A84-D8F2-4FF7-877E-C8071F413CD7}" type="sibTrans" cxnId="{50BBBC53-E262-4026-9461-5CE19CD2FDA8}">
      <dgm:prSet/>
      <dgm:spPr/>
      <dgm:t>
        <a:bodyPr/>
        <a:lstStyle/>
        <a:p>
          <a:endParaRPr lang="en-US" sz="1800"/>
        </a:p>
      </dgm:t>
    </dgm:pt>
    <dgm:pt modelId="{4600DE49-D9CE-4261-BCFB-924ED5EF740B}">
      <dgm:prSet custT="1"/>
      <dgm:spPr/>
      <dgm:t>
        <a:bodyPr/>
        <a:lstStyle/>
        <a:p>
          <a:r>
            <a:rPr lang="en-US" sz="1200" dirty="0" smtClean="0"/>
            <a:t>2. Has difficulty sustaining attention in tasks or play activities</a:t>
          </a:r>
          <a:endParaRPr lang="en-US" sz="1200" dirty="0"/>
        </a:p>
      </dgm:t>
    </dgm:pt>
    <dgm:pt modelId="{38C3ACBC-AF44-4B02-A8C1-B40AED7C7C91}" type="parTrans" cxnId="{7880D428-F3C5-4F68-B6F9-B3EC529A70F4}">
      <dgm:prSet/>
      <dgm:spPr/>
      <dgm:t>
        <a:bodyPr/>
        <a:lstStyle/>
        <a:p>
          <a:endParaRPr lang="en-US" sz="1800"/>
        </a:p>
      </dgm:t>
    </dgm:pt>
    <dgm:pt modelId="{8A690BF1-19AE-421A-A872-6B2FE72B21D5}" type="sibTrans" cxnId="{7880D428-F3C5-4F68-B6F9-B3EC529A70F4}">
      <dgm:prSet/>
      <dgm:spPr/>
      <dgm:t>
        <a:bodyPr/>
        <a:lstStyle/>
        <a:p>
          <a:endParaRPr lang="en-US" sz="1800"/>
        </a:p>
      </dgm:t>
    </dgm:pt>
    <dgm:pt modelId="{70E767CD-AF53-4D38-8EA8-3F771BE1568D}">
      <dgm:prSet custT="1"/>
      <dgm:spPr/>
      <dgm:t>
        <a:bodyPr/>
        <a:lstStyle/>
        <a:p>
          <a:r>
            <a:rPr lang="en-US" sz="1200" dirty="0" smtClean="0"/>
            <a:t>3. Does not seem to listen when directly spoken to</a:t>
          </a:r>
          <a:endParaRPr lang="en-US" sz="1200" dirty="0"/>
        </a:p>
      </dgm:t>
    </dgm:pt>
    <dgm:pt modelId="{48327706-62F6-4B98-B185-0A4C8A50EF88}" type="parTrans" cxnId="{2BD088ED-0172-442C-BAAB-FE1D83C237C3}">
      <dgm:prSet/>
      <dgm:spPr/>
      <dgm:t>
        <a:bodyPr/>
        <a:lstStyle/>
        <a:p>
          <a:endParaRPr lang="en-US" sz="1800"/>
        </a:p>
      </dgm:t>
    </dgm:pt>
    <dgm:pt modelId="{DC4F0A9C-85C8-41FD-801A-8132F084FEEF}" type="sibTrans" cxnId="{2BD088ED-0172-442C-BAAB-FE1D83C237C3}">
      <dgm:prSet/>
      <dgm:spPr/>
      <dgm:t>
        <a:bodyPr/>
        <a:lstStyle/>
        <a:p>
          <a:endParaRPr lang="en-US" sz="1800"/>
        </a:p>
      </dgm:t>
    </dgm:pt>
    <dgm:pt modelId="{4A03069E-1BBA-47DD-8C65-6D5A5D844984}">
      <dgm:prSet custT="1"/>
      <dgm:spPr/>
      <dgm:t>
        <a:bodyPr/>
        <a:lstStyle/>
        <a:p>
          <a:r>
            <a:rPr lang="en-US" sz="1200" dirty="0" smtClean="0"/>
            <a:t>4. Fails to follow through on instructions and fails to finish schoolwork, chores, or work duties</a:t>
          </a:r>
          <a:endParaRPr lang="en-US" sz="1200" dirty="0"/>
        </a:p>
      </dgm:t>
    </dgm:pt>
    <dgm:pt modelId="{33350E53-326A-44DA-ACE8-C731C4393500}" type="parTrans" cxnId="{B9DE097A-1A86-44D7-8667-C482DBB3D481}">
      <dgm:prSet/>
      <dgm:spPr/>
      <dgm:t>
        <a:bodyPr/>
        <a:lstStyle/>
        <a:p>
          <a:endParaRPr lang="en-US" sz="1800"/>
        </a:p>
      </dgm:t>
    </dgm:pt>
    <dgm:pt modelId="{AFEF3C88-62B1-47BA-91B1-E80DFD5275D9}" type="sibTrans" cxnId="{B9DE097A-1A86-44D7-8667-C482DBB3D481}">
      <dgm:prSet/>
      <dgm:spPr/>
      <dgm:t>
        <a:bodyPr/>
        <a:lstStyle/>
        <a:p>
          <a:endParaRPr lang="en-US" sz="1800"/>
        </a:p>
      </dgm:t>
    </dgm:pt>
    <dgm:pt modelId="{C9129208-7D72-498C-A3D1-6BF3793B7326}">
      <dgm:prSet custT="1"/>
      <dgm:spPr/>
      <dgm:t>
        <a:bodyPr/>
        <a:lstStyle/>
        <a:p>
          <a:r>
            <a:rPr lang="en-US" sz="1200" dirty="0" smtClean="0"/>
            <a:t>5. Has difficulty organizing tasks and activities</a:t>
          </a:r>
          <a:endParaRPr lang="en-US" sz="1200" dirty="0"/>
        </a:p>
      </dgm:t>
    </dgm:pt>
    <dgm:pt modelId="{A44391F0-9C68-4BBF-A3AE-15FC2974559F}" type="parTrans" cxnId="{075B28E7-427A-493E-BBC3-93AF07DF2C1A}">
      <dgm:prSet/>
      <dgm:spPr/>
      <dgm:t>
        <a:bodyPr/>
        <a:lstStyle/>
        <a:p>
          <a:endParaRPr lang="en-US" sz="1800"/>
        </a:p>
      </dgm:t>
    </dgm:pt>
    <dgm:pt modelId="{61EC4000-D3D7-4C4C-B3B8-E04D4CA1DE3B}" type="sibTrans" cxnId="{075B28E7-427A-493E-BBC3-93AF07DF2C1A}">
      <dgm:prSet/>
      <dgm:spPr/>
      <dgm:t>
        <a:bodyPr/>
        <a:lstStyle/>
        <a:p>
          <a:endParaRPr lang="en-US" sz="1800"/>
        </a:p>
      </dgm:t>
    </dgm:pt>
    <dgm:pt modelId="{DE51889A-33D3-4E7B-8C8D-38A6AE00BF8F}">
      <dgm:prSet custT="1"/>
      <dgm:spPr/>
      <dgm:t>
        <a:bodyPr/>
        <a:lstStyle/>
        <a:p>
          <a:r>
            <a:rPr lang="en-US" sz="1200" dirty="0" smtClean="0"/>
            <a:t>6. Avoids, dislikes, or is reluctant about engaging in tasks that require sustained mental effort</a:t>
          </a:r>
          <a:endParaRPr lang="en-US" sz="1200" dirty="0"/>
        </a:p>
      </dgm:t>
    </dgm:pt>
    <dgm:pt modelId="{59DFDAAA-CDCB-424C-9C5E-88D44241EB7F}" type="parTrans" cxnId="{1672E00D-DA74-4429-B536-D5A1FA80A77C}">
      <dgm:prSet/>
      <dgm:spPr/>
      <dgm:t>
        <a:bodyPr/>
        <a:lstStyle/>
        <a:p>
          <a:endParaRPr lang="en-US" sz="1800"/>
        </a:p>
      </dgm:t>
    </dgm:pt>
    <dgm:pt modelId="{417B864F-2C99-40BE-9A3A-A2158B6EE7E7}" type="sibTrans" cxnId="{1672E00D-DA74-4429-B536-D5A1FA80A77C}">
      <dgm:prSet/>
      <dgm:spPr/>
      <dgm:t>
        <a:bodyPr/>
        <a:lstStyle/>
        <a:p>
          <a:endParaRPr lang="en-US" sz="1800"/>
        </a:p>
      </dgm:t>
    </dgm:pt>
    <dgm:pt modelId="{26E914D6-7BC2-4E48-8336-49E72F9B85F4}">
      <dgm:prSet custT="1"/>
      <dgm:spPr/>
      <dgm:t>
        <a:bodyPr/>
        <a:lstStyle/>
        <a:p>
          <a:r>
            <a:rPr lang="en-US" sz="1200" dirty="0" smtClean="0"/>
            <a:t>7. Loses things necessary for tasks or activities (e.g., toys, school assignments, or tools)</a:t>
          </a:r>
          <a:endParaRPr lang="en-US" sz="1200" dirty="0"/>
        </a:p>
      </dgm:t>
    </dgm:pt>
    <dgm:pt modelId="{3B7890FC-F648-4EC9-8469-82862C89134C}" type="parTrans" cxnId="{3A9BD7F2-3BA0-48D6-B359-559283248A0E}">
      <dgm:prSet/>
      <dgm:spPr/>
      <dgm:t>
        <a:bodyPr/>
        <a:lstStyle/>
        <a:p>
          <a:endParaRPr lang="en-US" sz="1800"/>
        </a:p>
      </dgm:t>
    </dgm:pt>
    <dgm:pt modelId="{E244DBC8-E4BA-4E7F-A550-77B98E0286ED}" type="sibTrans" cxnId="{3A9BD7F2-3BA0-48D6-B359-559283248A0E}">
      <dgm:prSet/>
      <dgm:spPr/>
      <dgm:t>
        <a:bodyPr/>
        <a:lstStyle/>
        <a:p>
          <a:endParaRPr lang="en-US" sz="1800"/>
        </a:p>
      </dgm:t>
    </dgm:pt>
    <dgm:pt modelId="{1A571051-A85C-4D21-8315-547F0EC9D8A8}">
      <dgm:prSet custT="1"/>
      <dgm:spPr/>
      <dgm:t>
        <a:bodyPr/>
        <a:lstStyle/>
        <a:p>
          <a:r>
            <a:rPr lang="en-US" sz="1200" dirty="0" smtClean="0"/>
            <a:t>8. Gets easily distracted by extraneous stimuli</a:t>
          </a:r>
          <a:endParaRPr lang="en-US" sz="1200" dirty="0"/>
        </a:p>
      </dgm:t>
    </dgm:pt>
    <dgm:pt modelId="{FE59ADD5-E2A9-4A8B-978B-EB28A0E01A13}" type="parTrans" cxnId="{18D5888A-B944-4024-8BDC-ECFD94919E9E}">
      <dgm:prSet/>
      <dgm:spPr/>
      <dgm:t>
        <a:bodyPr/>
        <a:lstStyle/>
        <a:p>
          <a:endParaRPr lang="en-US" sz="1800"/>
        </a:p>
      </dgm:t>
    </dgm:pt>
    <dgm:pt modelId="{DFC1ABA1-17C7-4715-91E3-2F033517AD66}" type="sibTrans" cxnId="{18D5888A-B944-4024-8BDC-ECFD94919E9E}">
      <dgm:prSet/>
      <dgm:spPr/>
      <dgm:t>
        <a:bodyPr/>
        <a:lstStyle/>
        <a:p>
          <a:endParaRPr lang="en-US" sz="1800"/>
        </a:p>
      </dgm:t>
    </dgm:pt>
    <dgm:pt modelId="{875E9133-4043-4291-8729-73F5CA57287A}">
      <dgm:prSet custT="1"/>
      <dgm:spPr/>
      <dgm:t>
        <a:bodyPr/>
        <a:lstStyle/>
        <a:p>
          <a:r>
            <a:rPr lang="en-US" sz="1200" dirty="0" smtClean="0"/>
            <a:t>9. Is forgetful in daily activities</a:t>
          </a:r>
          <a:endParaRPr lang="en-US" sz="1200" dirty="0"/>
        </a:p>
      </dgm:t>
    </dgm:pt>
    <dgm:pt modelId="{8ED7C36F-EE7B-4A19-A53C-1BB586E76B55}" type="parTrans" cxnId="{5E378DEA-B45D-4888-8CD7-B86CB56AD8E7}">
      <dgm:prSet/>
      <dgm:spPr/>
      <dgm:t>
        <a:bodyPr/>
        <a:lstStyle/>
        <a:p>
          <a:endParaRPr lang="en-US" sz="1800"/>
        </a:p>
      </dgm:t>
    </dgm:pt>
    <dgm:pt modelId="{37F8DE63-713F-4481-B1C1-C9055632D093}" type="sibTrans" cxnId="{5E378DEA-B45D-4888-8CD7-B86CB56AD8E7}">
      <dgm:prSet/>
      <dgm:spPr/>
      <dgm:t>
        <a:bodyPr/>
        <a:lstStyle/>
        <a:p>
          <a:endParaRPr lang="en-US" sz="1800"/>
        </a:p>
      </dgm:t>
    </dgm:pt>
    <dgm:pt modelId="{8563370B-929A-4548-85A1-39631E8631C0}">
      <dgm:prSet custT="1"/>
      <dgm:spPr/>
      <dgm:t>
        <a:bodyPr/>
        <a:lstStyle/>
        <a:p>
          <a:r>
            <a:rPr lang="en-US" sz="2000" dirty="0" smtClean="0"/>
            <a:t>B. Hyperactivity–Impulsivity Dimension:</a:t>
          </a:r>
          <a:endParaRPr lang="en-US" sz="2000" dirty="0"/>
        </a:p>
      </dgm:t>
    </dgm:pt>
    <dgm:pt modelId="{13A67166-8566-499B-9D9E-7C8EB743DCCD}" type="parTrans" cxnId="{8E3340A1-3DE1-4437-B1D1-B74CEE1CDB0A}">
      <dgm:prSet/>
      <dgm:spPr/>
      <dgm:t>
        <a:bodyPr/>
        <a:lstStyle/>
        <a:p>
          <a:endParaRPr lang="en-US" sz="1800"/>
        </a:p>
      </dgm:t>
    </dgm:pt>
    <dgm:pt modelId="{D575D30A-41E6-4054-A6D3-0EC52A6A2695}" type="sibTrans" cxnId="{8E3340A1-3DE1-4437-B1D1-B74CEE1CDB0A}">
      <dgm:prSet/>
      <dgm:spPr/>
      <dgm:t>
        <a:bodyPr/>
        <a:lstStyle/>
        <a:p>
          <a:endParaRPr lang="en-US" sz="1800"/>
        </a:p>
      </dgm:t>
    </dgm:pt>
    <dgm:pt modelId="{33B4F91B-191B-43A8-8744-65DDEA93E442}">
      <dgm:prSet custT="1"/>
      <dgm:spPr/>
      <dgm:t>
        <a:bodyPr/>
        <a:lstStyle/>
        <a:p>
          <a:r>
            <a:rPr lang="en-US" sz="1200" dirty="0" smtClean="0"/>
            <a:t>1. Fidgets with hands or feet or squirms in seat</a:t>
          </a:r>
          <a:endParaRPr lang="en-US" sz="1200" dirty="0"/>
        </a:p>
      </dgm:t>
    </dgm:pt>
    <dgm:pt modelId="{1A7877E8-E426-4781-9BA9-7820A345FBBC}" type="parTrans" cxnId="{5B89EA69-DD15-4D90-AA26-3B6B433A6304}">
      <dgm:prSet/>
      <dgm:spPr/>
      <dgm:t>
        <a:bodyPr/>
        <a:lstStyle/>
        <a:p>
          <a:endParaRPr lang="en-US" sz="1800"/>
        </a:p>
      </dgm:t>
    </dgm:pt>
    <dgm:pt modelId="{DF952886-0427-472C-9223-D58327F1D396}" type="sibTrans" cxnId="{5B89EA69-DD15-4D90-AA26-3B6B433A6304}">
      <dgm:prSet/>
      <dgm:spPr/>
      <dgm:t>
        <a:bodyPr/>
        <a:lstStyle/>
        <a:p>
          <a:endParaRPr lang="en-US" sz="1800"/>
        </a:p>
      </dgm:t>
    </dgm:pt>
    <dgm:pt modelId="{3317CC49-939A-45AD-B87B-5E99A576450E}">
      <dgm:prSet custT="1"/>
      <dgm:spPr/>
      <dgm:t>
        <a:bodyPr/>
        <a:lstStyle/>
        <a:p>
          <a:r>
            <a:rPr lang="en-US" sz="1200" dirty="0" smtClean="0"/>
            <a:t>2. Leaves seat in classroom or in other situations in which remaining seated is expected</a:t>
          </a:r>
          <a:endParaRPr lang="en-US" sz="1200" dirty="0"/>
        </a:p>
      </dgm:t>
    </dgm:pt>
    <dgm:pt modelId="{A98A1732-F4CC-4357-B775-CC54EEA28DB6}" type="parTrans" cxnId="{09F64459-7850-40DE-8BB7-9157D0DDEECD}">
      <dgm:prSet/>
      <dgm:spPr/>
      <dgm:t>
        <a:bodyPr/>
        <a:lstStyle/>
        <a:p>
          <a:endParaRPr lang="en-US" sz="1800"/>
        </a:p>
      </dgm:t>
    </dgm:pt>
    <dgm:pt modelId="{140AE974-4C0A-4863-965E-0D6F9CC7F777}" type="sibTrans" cxnId="{09F64459-7850-40DE-8BB7-9157D0DDEECD}">
      <dgm:prSet/>
      <dgm:spPr/>
      <dgm:t>
        <a:bodyPr/>
        <a:lstStyle/>
        <a:p>
          <a:endParaRPr lang="en-US" sz="1800"/>
        </a:p>
      </dgm:t>
    </dgm:pt>
    <dgm:pt modelId="{C531AE30-54D4-4279-ADAB-504536CD74C3}">
      <dgm:prSet custT="1"/>
      <dgm:spPr/>
      <dgm:t>
        <a:bodyPr/>
        <a:lstStyle/>
        <a:p>
          <a:r>
            <a:rPr lang="en-US" sz="1200" dirty="0" smtClean="0"/>
            <a:t>3. Runs about or climbs excessively in situations in which it is inappropriate (in ado­lescents or adults, may be limited to subjective feelings of restlessness)</a:t>
          </a:r>
          <a:endParaRPr lang="en-US" sz="1200" dirty="0"/>
        </a:p>
      </dgm:t>
    </dgm:pt>
    <dgm:pt modelId="{0F8C54D9-97D7-4F26-A153-2751AC1FCE44}" type="parTrans" cxnId="{A30EA31D-B7AA-4BF1-BB3F-8AFEBD92C105}">
      <dgm:prSet/>
      <dgm:spPr/>
      <dgm:t>
        <a:bodyPr/>
        <a:lstStyle/>
        <a:p>
          <a:endParaRPr lang="en-US" sz="1800"/>
        </a:p>
      </dgm:t>
    </dgm:pt>
    <dgm:pt modelId="{499B2E5E-4E6A-40EB-82A6-555ABE2A9197}" type="sibTrans" cxnId="{A30EA31D-B7AA-4BF1-BB3F-8AFEBD92C105}">
      <dgm:prSet/>
      <dgm:spPr/>
      <dgm:t>
        <a:bodyPr/>
        <a:lstStyle/>
        <a:p>
          <a:endParaRPr lang="en-US" sz="1800"/>
        </a:p>
      </dgm:t>
    </dgm:pt>
    <dgm:pt modelId="{2D34620B-6BA6-4125-8683-F80352524A9D}">
      <dgm:prSet custT="1"/>
      <dgm:spPr/>
      <dgm:t>
        <a:bodyPr/>
        <a:lstStyle/>
        <a:p>
          <a:r>
            <a:rPr lang="en-US" sz="1200" dirty="0" smtClean="0"/>
            <a:t>4. Has difficulty playing or engaging in leisure activities quietly</a:t>
          </a:r>
          <a:endParaRPr lang="en-US" sz="1200" dirty="0"/>
        </a:p>
      </dgm:t>
    </dgm:pt>
    <dgm:pt modelId="{0D155ABA-DAA6-40F2-8803-A837E2BFF2CA}" type="parTrans" cxnId="{FE5B80C0-DFC3-4917-8482-4E8CECB9F7EF}">
      <dgm:prSet/>
      <dgm:spPr/>
      <dgm:t>
        <a:bodyPr/>
        <a:lstStyle/>
        <a:p>
          <a:endParaRPr lang="en-US" sz="1800"/>
        </a:p>
      </dgm:t>
    </dgm:pt>
    <dgm:pt modelId="{F51A1B0B-0D87-4359-8EE6-86351632816A}" type="sibTrans" cxnId="{FE5B80C0-DFC3-4917-8482-4E8CECB9F7EF}">
      <dgm:prSet/>
      <dgm:spPr/>
      <dgm:t>
        <a:bodyPr/>
        <a:lstStyle/>
        <a:p>
          <a:endParaRPr lang="en-US" sz="1800"/>
        </a:p>
      </dgm:t>
    </dgm:pt>
    <dgm:pt modelId="{2DE8BA06-16C3-4B93-9FFF-B4DC28ACAAEF}">
      <dgm:prSet custT="1"/>
      <dgm:spPr/>
      <dgm:t>
        <a:bodyPr/>
        <a:lstStyle/>
        <a:p>
          <a:r>
            <a:rPr lang="en-US" sz="1200" dirty="0" smtClean="0"/>
            <a:t>5. Is “on the go” or acts as if “driven by a motor”</a:t>
          </a:r>
          <a:endParaRPr lang="en-US" sz="1200" dirty="0"/>
        </a:p>
      </dgm:t>
    </dgm:pt>
    <dgm:pt modelId="{8C5CDAE6-C7ED-4CA5-A42D-11BB97E73C08}" type="parTrans" cxnId="{91D69B44-EB85-4698-A796-250660EA02E7}">
      <dgm:prSet/>
      <dgm:spPr/>
      <dgm:t>
        <a:bodyPr/>
        <a:lstStyle/>
        <a:p>
          <a:endParaRPr lang="en-US" sz="1800"/>
        </a:p>
      </dgm:t>
    </dgm:pt>
    <dgm:pt modelId="{54DAA702-6276-46B3-9EAF-B7B00E5CD2CF}" type="sibTrans" cxnId="{91D69B44-EB85-4698-A796-250660EA02E7}">
      <dgm:prSet/>
      <dgm:spPr/>
      <dgm:t>
        <a:bodyPr/>
        <a:lstStyle/>
        <a:p>
          <a:endParaRPr lang="en-US" sz="1800"/>
        </a:p>
      </dgm:t>
    </dgm:pt>
    <dgm:pt modelId="{03EA6A72-31C6-41E4-AFE1-83C6D436B64E}">
      <dgm:prSet custT="1"/>
      <dgm:spPr/>
      <dgm:t>
        <a:bodyPr/>
        <a:lstStyle/>
        <a:p>
          <a:r>
            <a:rPr lang="en-US" sz="1200" dirty="0" smtClean="0"/>
            <a:t>6. Talks excessively</a:t>
          </a:r>
          <a:endParaRPr lang="en-US" sz="1200" dirty="0"/>
        </a:p>
      </dgm:t>
    </dgm:pt>
    <dgm:pt modelId="{A922DE18-DD22-4DDD-84A6-B92059B0FAB7}" type="parTrans" cxnId="{728CC8DA-CB24-4F23-A03E-250232A38ABA}">
      <dgm:prSet/>
      <dgm:spPr/>
      <dgm:t>
        <a:bodyPr/>
        <a:lstStyle/>
        <a:p>
          <a:endParaRPr lang="en-US" sz="1800"/>
        </a:p>
      </dgm:t>
    </dgm:pt>
    <dgm:pt modelId="{86D574C3-DB37-42B0-9399-37573D6B21CC}" type="sibTrans" cxnId="{728CC8DA-CB24-4F23-A03E-250232A38ABA}">
      <dgm:prSet/>
      <dgm:spPr/>
      <dgm:t>
        <a:bodyPr/>
        <a:lstStyle/>
        <a:p>
          <a:endParaRPr lang="en-US" sz="1800"/>
        </a:p>
      </dgm:t>
    </dgm:pt>
    <dgm:pt modelId="{48BAF54A-CBF1-4FBB-8878-357F6DA1EA58}">
      <dgm:prSet custT="1"/>
      <dgm:spPr/>
      <dgm:t>
        <a:bodyPr/>
        <a:lstStyle/>
        <a:p>
          <a:r>
            <a:rPr lang="en-US" sz="1200" dirty="0" smtClean="0"/>
            <a:t>7. Blurts out answers before questions have been completed</a:t>
          </a:r>
          <a:endParaRPr lang="en-US" sz="1200" dirty="0"/>
        </a:p>
      </dgm:t>
    </dgm:pt>
    <dgm:pt modelId="{996788C0-486C-4026-96E9-D3DD10757974}" type="parTrans" cxnId="{499D5DDD-D9C2-48D4-AC6B-0C9BBC47A08B}">
      <dgm:prSet/>
      <dgm:spPr/>
      <dgm:t>
        <a:bodyPr/>
        <a:lstStyle/>
        <a:p>
          <a:endParaRPr lang="en-US" sz="1800"/>
        </a:p>
      </dgm:t>
    </dgm:pt>
    <dgm:pt modelId="{B65E7568-BE89-4180-A5C8-E2436432E782}" type="sibTrans" cxnId="{499D5DDD-D9C2-48D4-AC6B-0C9BBC47A08B}">
      <dgm:prSet/>
      <dgm:spPr/>
      <dgm:t>
        <a:bodyPr/>
        <a:lstStyle/>
        <a:p>
          <a:endParaRPr lang="en-US" sz="1800"/>
        </a:p>
      </dgm:t>
    </dgm:pt>
    <dgm:pt modelId="{D79D6839-5BB0-4B71-BA95-057FA74993D2}">
      <dgm:prSet custT="1"/>
      <dgm:spPr/>
      <dgm:t>
        <a:bodyPr/>
        <a:lstStyle/>
        <a:p>
          <a:r>
            <a:rPr lang="en-US" sz="1200" dirty="0" smtClean="0"/>
            <a:t>8. Has difficulty awaiting turn</a:t>
          </a:r>
          <a:endParaRPr lang="en-US" sz="1200" dirty="0"/>
        </a:p>
      </dgm:t>
    </dgm:pt>
    <dgm:pt modelId="{D3C40F79-43FE-4EAA-A7A5-FE9F91620671}" type="parTrans" cxnId="{CE452C07-CB7F-43E2-9105-15A9E3E66C60}">
      <dgm:prSet/>
      <dgm:spPr/>
      <dgm:t>
        <a:bodyPr/>
        <a:lstStyle/>
        <a:p>
          <a:endParaRPr lang="en-US" sz="1800"/>
        </a:p>
      </dgm:t>
    </dgm:pt>
    <dgm:pt modelId="{69D2FA1B-27F7-4FDF-8950-352AFBA5E1C1}" type="sibTrans" cxnId="{CE452C07-CB7F-43E2-9105-15A9E3E66C60}">
      <dgm:prSet/>
      <dgm:spPr/>
      <dgm:t>
        <a:bodyPr/>
        <a:lstStyle/>
        <a:p>
          <a:endParaRPr lang="en-US" sz="1800"/>
        </a:p>
      </dgm:t>
    </dgm:pt>
    <dgm:pt modelId="{C26D779F-F895-46E9-AD78-63100936CC2F}">
      <dgm:prSet custT="1"/>
      <dgm:spPr/>
      <dgm:t>
        <a:bodyPr/>
        <a:lstStyle/>
        <a:p>
          <a:r>
            <a:rPr lang="en-US" sz="1200" dirty="0" smtClean="0"/>
            <a:t>9. Interrupts or intrudes on others (e.g., butts into conversations or games)</a:t>
          </a:r>
          <a:r>
            <a:rPr lang="en-US" sz="800" dirty="0" smtClean="0"/>
            <a:t> </a:t>
          </a:r>
          <a:endParaRPr lang="en-US" sz="800" dirty="0"/>
        </a:p>
      </dgm:t>
    </dgm:pt>
    <dgm:pt modelId="{8D58C67D-0C93-4B0F-BC4D-469823DCAA8D}" type="parTrans" cxnId="{916B0ED9-9CF1-47A2-AC46-70C8712E43C9}">
      <dgm:prSet/>
      <dgm:spPr/>
      <dgm:t>
        <a:bodyPr/>
        <a:lstStyle/>
        <a:p>
          <a:endParaRPr lang="en-US" sz="1800"/>
        </a:p>
      </dgm:t>
    </dgm:pt>
    <dgm:pt modelId="{4686E692-21B5-4FCF-95C6-1E8EAADBCFF9}" type="sibTrans" cxnId="{916B0ED9-9CF1-47A2-AC46-70C8712E43C9}">
      <dgm:prSet/>
      <dgm:spPr/>
      <dgm:t>
        <a:bodyPr/>
        <a:lstStyle/>
        <a:p>
          <a:endParaRPr lang="en-US" sz="1800"/>
        </a:p>
      </dgm:t>
    </dgm:pt>
    <dgm:pt modelId="{C27E1490-70A4-499C-AB28-C3E672EBCE00}">
      <dgm:prSet phldrT="[Text]" custT="1"/>
      <dgm:spPr/>
      <dgm:t>
        <a:bodyPr/>
        <a:lstStyle/>
        <a:p>
          <a:r>
            <a:rPr lang="en-US" sz="2000" dirty="0" smtClean="0"/>
            <a:t>A. Inattentive–Disorganized Dimension:</a:t>
          </a:r>
          <a:endParaRPr lang="en-US" sz="2000" dirty="0"/>
        </a:p>
      </dgm:t>
    </dgm:pt>
    <dgm:pt modelId="{6C9FAE49-D62F-4911-81F2-47947D8E4798}" type="sibTrans" cxnId="{FB8C6BFF-07B7-47B1-8BF4-8F8F65147454}">
      <dgm:prSet/>
      <dgm:spPr/>
      <dgm:t>
        <a:bodyPr/>
        <a:lstStyle/>
        <a:p>
          <a:endParaRPr lang="en-US" sz="1800"/>
        </a:p>
      </dgm:t>
    </dgm:pt>
    <dgm:pt modelId="{0FB6A35B-C0C6-4693-9088-1F84D8467C2E}" type="parTrans" cxnId="{FB8C6BFF-07B7-47B1-8BF4-8F8F65147454}">
      <dgm:prSet/>
      <dgm:spPr/>
      <dgm:t>
        <a:bodyPr/>
        <a:lstStyle/>
        <a:p>
          <a:endParaRPr lang="en-US" sz="1800"/>
        </a:p>
      </dgm:t>
    </dgm:pt>
    <dgm:pt modelId="{BF63DF66-F860-4C0F-8F81-F18948050C2D}" type="pres">
      <dgm:prSet presAssocID="{79C51B46-E23C-4209-99E0-BE35C2F1AB83}" presName="linear" presStyleCnt="0">
        <dgm:presLayoutVars>
          <dgm:dir/>
          <dgm:animLvl val="lvl"/>
          <dgm:resizeHandles val="exact"/>
        </dgm:presLayoutVars>
      </dgm:prSet>
      <dgm:spPr/>
    </dgm:pt>
    <dgm:pt modelId="{9455C674-5999-4BDD-8397-9BBA028B304E}" type="pres">
      <dgm:prSet presAssocID="{C27E1490-70A4-499C-AB28-C3E672EBCE00}" presName="parentLin" presStyleCnt="0"/>
      <dgm:spPr/>
    </dgm:pt>
    <dgm:pt modelId="{1E99EDE0-544A-4B64-9CF8-C35291264781}" type="pres">
      <dgm:prSet presAssocID="{C27E1490-70A4-499C-AB28-C3E672EBCE00}" presName="parentLeftMargin" presStyleLbl="node1" presStyleIdx="0" presStyleCnt="2"/>
      <dgm:spPr/>
    </dgm:pt>
    <dgm:pt modelId="{CE5CC656-975D-45D9-841B-9B80723605C3}" type="pres">
      <dgm:prSet presAssocID="{C27E1490-70A4-499C-AB28-C3E672EBCE00}" presName="parentText" presStyleLbl="node1" presStyleIdx="0" presStyleCnt="2">
        <dgm:presLayoutVars>
          <dgm:chMax val="0"/>
          <dgm:bulletEnabled val="1"/>
        </dgm:presLayoutVars>
      </dgm:prSet>
      <dgm:spPr/>
    </dgm:pt>
    <dgm:pt modelId="{F2872430-0235-4E3A-B0D5-BD6D7B41BF1D}" type="pres">
      <dgm:prSet presAssocID="{C27E1490-70A4-499C-AB28-C3E672EBCE00}" presName="negativeSpace" presStyleCnt="0"/>
      <dgm:spPr/>
    </dgm:pt>
    <dgm:pt modelId="{3E9F1EF0-70ED-42F1-BDC6-AF05685BDE38}" type="pres">
      <dgm:prSet presAssocID="{C27E1490-70A4-499C-AB28-C3E672EBCE00}" presName="childText" presStyleLbl="conFgAcc1" presStyleIdx="0" presStyleCnt="2">
        <dgm:presLayoutVars>
          <dgm:bulletEnabled val="1"/>
        </dgm:presLayoutVars>
      </dgm:prSet>
      <dgm:spPr/>
    </dgm:pt>
    <dgm:pt modelId="{40534E24-F582-4227-A405-EC31CAA83778}" type="pres">
      <dgm:prSet presAssocID="{6C9FAE49-D62F-4911-81F2-47947D8E4798}" presName="spaceBetweenRectangles" presStyleCnt="0"/>
      <dgm:spPr/>
    </dgm:pt>
    <dgm:pt modelId="{BF5B4BDE-B499-4EAC-A816-DFCEBE196335}" type="pres">
      <dgm:prSet presAssocID="{8563370B-929A-4548-85A1-39631E8631C0}" presName="parentLin" presStyleCnt="0"/>
      <dgm:spPr/>
    </dgm:pt>
    <dgm:pt modelId="{38B61FFC-0C83-4BDB-A9CB-7471E8730A77}" type="pres">
      <dgm:prSet presAssocID="{8563370B-929A-4548-85A1-39631E8631C0}" presName="parentLeftMargin" presStyleLbl="node1" presStyleIdx="0" presStyleCnt="2"/>
      <dgm:spPr/>
    </dgm:pt>
    <dgm:pt modelId="{75E9083A-2C88-4440-8031-87F6904C6773}" type="pres">
      <dgm:prSet presAssocID="{8563370B-929A-4548-85A1-39631E8631C0}" presName="parentText" presStyleLbl="node1" presStyleIdx="1" presStyleCnt="2">
        <dgm:presLayoutVars>
          <dgm:chMax val="0"/>
          <dgm:bulletEnabled val="1"/>
        </dgm:presLayoutVars>
      </dgm:prSet>
      <dgm:spPr/>
    </dgm:pt>
    <dgm:pt modelId="{868896D1-8669-4341-AF9A-7EBF60A03D0D}" type="pres">
      <dgm:prSet presAssocID="{8563370B-929A-4548-85A1-39631E8631C0}" presName="negativeSpace" presStyleCnt="0"/>
      <dgm:spPr/>
    </dgm:pt>
    <dgm:pt modelId="{360A0831-90A5-46C4-B238-A4B386091470}" type="pres">
      <dgm:prSet presAssocID="{8563370B-929A-4548-85A1-39631E8631C0}" presName="childText" presStyleLbl="conFgAcc1" presStyleIdx="1" presStyleCnt="2">
        <dgm:presLayoutVars>
          <dgm:bulletEnabled val="1"/>
        </dgm:presLayoutVars>
      </dgm:prSet>
      <dgm:spPr/>
    </dgm:pt>
  </dgm:ptLst>
  <dgm:cxnLst>
    <dgm:cxn modelId="{916B0ED9-9CF1-47A2-AC46-70C8712E43C9}" srcId="{8563370B-929A-4548-85A1-39631E8631C0}" destId="{C26D779F-F895-46E9-AD78-63100936CC2F}" srcOrd="8" destOrd="0" parTransId="{8D58C67D-0C93-4B0F-BC4D-469823DCAA8D}" sibTransId="{4686E692-21B5-4FCF-95C6-1E8EAADBCFF9}"/>
    <dgm:cxn modelId="{B9DE097A-1A86-44D7-8667-C482DBB3D481}" srcId="{C27E1490-70A4-499C-AB28-C3E672EBCE00}" destId="{4A03069E-1BBA-47DD-8C65-6D5A5D844984}" srcOrd="3" destOrd="0" parTransId="{33350E53-326A-44DA-ACE8-C731C4393500}" sibTransId="{AFEF3C88-62B1-47BA-91B1-E80DFD5275D9}"/>
    <dgm:cxn modelId="{D33C3E4B-53E5-4923-8746-6F4B5A7489BD}" type="presOf" srcId="{8563370B-929A-4548-85A1-39631E8631C0}" destId="{38B61FFC-0C83-4BDB-A9CB-7471E8730A77}" srcOrd="0" destOrd="0" presId="urn:microsoft.com/office/officeart/2005/8/layout/list1"/>
    <dgm:cxn modelId="{EBE8264C-FC20-465F-8D1A-34FE9B2BB682}" type="presOf" srcId="{2DE8BA06-16C3-4B93-9FFF-B4DC28ACAAEF}" destId="{360A0831-90A5-46C4-B238-A4B386091470}" srcOrd="0" destOrd="4" presId="urn:microsoft.com/office/officeart/2005/8/layout/list1"/>
    <dgm:cxn modelId="{5E378DEA-B45D-4888-8CD7-B86CB56AD8E7}" srcId="{C27E1490-70A4-499C-AB28-C3E672EBCE00}" destId="{875E9133-4043-4291-8729-73F5CA57287A}" srcOrd="8" destOrd="0" parTransId="{8ED7C36F-EE7B-4A19-A53C-1BB586E76B55}" sibTransId="{37F8DE63-713F-4481-B1C1-C9055632D093}"/>
    <dgm:cxn modelId="{5B89EA69-DD15-4D90-AA26-3B6B433A6304}" srcId="{8563370B-929A-4548-85A1-39631E8631C0}" destId="{33B4F91B-191B-43A8-8744-65DDEA93E442}" srcOrd="0" destOrd="0" parTransId="{1A7877E8-E426-4781-9BA9-7820A345FBBC}" sibTransId="{DF952886-0427-472C-9223-D58327F1D396}"/>
    <dgm:cxn modelId="{6530EB82-EF5B-418F-9C8A-8C1AB66767E2}" type="presOf" srcId="{3317CC49-939A-45AD-B87B-5E99A576450E}" destId="{360A0831-90A5-46C4-B238-A4B386091470}" srcOrd="0" destOrd="1" presId="urn:microsoft.com/office/officeart/2005/8/layout/list1"/>
    <dgm:cxn modelId="{728CC8DA-CB24-4F23-A03E-250232A38ABA}" srcId="{8563370B-929A-4548-85A1-39631E8631C0}" destId="{03EA6A72-31C6-41E4-AFE1-83C6D436B64E}" srcOrd="5" destOrd="0" parTransId="{A922DE18-DD22-4DDD-84A6-B92059B0FAB7}" sibTransId="{86D574C3-DB37-42B0-9399-37573D6B21CC}"/>
    <dgm:cxn modelId="{50BBBC53-E262-4026-9461-5CE19CD2FDA8}" srcId="{C27E1490-70A4-499C-AB28-C3E672EBCE00}" destId="{0D9DCE32-1F6A-4552-AACB-641A1ED6CDAD}" srcOrd="0" destOrd="0" parTransId="{6F0C2066-A25E-436C-ABAA-DA0976A3AF8B}" sibTransId="{3F492A84-D8F2-4FF7-877E-C8071F413CD7}"/>
    <dgm:cxn modelId="{2BD088ED-0172-442C-BAAB-FE1D83C237C3}" srcId="{C27E1490-70A4-499C-AB28-C3E672EBCE00}" destId="{70E767CD-AF53-4D38-8EA8-3F771BE1568D}" srcOrd="2" destOrd="0" parTransId="{48327706-62F6-4B98-B185-0A4C8A50EF88}" sibTransId="{DC4F0A9C-85C8-41FD-801A-8132F084FEEF}"/>
    <dgm:cxn modelId="{8E3340A1-3DE1-4437-B1D1-B74CEE1CDB0A}" srcId="{79C51B46-E23C-4209-99E0-BE35C2F1AB83}" destId="{8563370B-929A-4548-85A1-39631E8631C0}" srcOrd="1" destOrd="0" parTransId="{13A67166-8566-499B-9D9E-7C8EB743DCCD}" sibTransId="{D575D30A-41E6-4054-A6D3-0EC52A6A2695}"/>
    <dgm:cxn modelId="{180208E0-1703-452E-AD63-3FABAC12E0D6}" type="presOf" srcId="{4600DE49-D9CE-4261-BCFB-924ED5EF740B}" destId="{3E9F1EF0-70ED-42F1-BDC6-AF05685BDE38}" srcOrd="0" destOrd="1" presId="urn:microsoft.com/office/officeart/2005/8/layout/list1"/>
    <dgm:cxn modelId="{8B5B11F5-A6A0-42A3-876D-7734FB2E547D}" type="presOf" srcId="{1A571051-A85C-4D21-8315-547F0EC9D8A8}" destId="{3E9F1EF0-70ED-42F1-BDC6-AF05685BDE38}" srcOrd="0" destOrd="7" presId="urn:microsoft.com/office/officeart/2005/8/layout/list1"/>
    <dgm:cxn modelId="{BD3BB98C-20B8-4F3A-A3A0-8CE402183591}" type="presOf" srcId="{0D9DCE32-1F6A-4552-AACB-641A1ED6CDAD}" destId="{3E9F1EF0-70ED-42F1-BDC6-AF05685BDE38}" srcOrd="0" destOrd="0" presId="urn:microsoft.com/office/officeart/2005/8/layout/list1"/>
    <dgm:cxn modelId="{27653AE7-08DE-41E8-821A-98B14A57AEEA}" type="presOf" srcId="{79C51B46-E23C-4209-99E0-BE35C2F1AB83}" destId="{BF63DF66-F860-4C0F-8F81-F18948050C2D}" srcOrd="0" destOrd="0" presId="urn:microsoft.com/office/officeart/2005/8/layout/list1"/>
    <dgm:cxn modelId="{FD7D37F4-26AA-4FC7-A736-67D2ABE3E522}" type="presOf" srcId="{C531AE30-54D4-4279-ADAB-504536CD74C3}" destId="{360A0831-90A5-46C4-B238-A4B386091470}" srcOrd="0" destOrd="2" presId="urn:microsoft.com/office/officeart/2005/8/layout/list1"/>
    <dgm:cxn modelId="{075B28E7-427A-493E-BBC3-93AF07DF2C1A}" srcId="{C27E1490-70A4-499C-AB28-C3E672EBCE00}" destId="{C9129208-7D72-498C-A3D1-6BF3793B7326}" srcOrd="4" destOrd="0" parTransId="{A44391F0-9C68-4BBF-A3AE-15FC2974559F}" sibTransId="{61EC4000-D3D7-4C4C-B3B8-E04D4CA1DE3B}"/>
    <dgm:cxn modelId="{8CB4F9BC-AC4C-4B94-A8ED-72F18ED91B15}" type="presOf" srcId="{2D34620B-6BA6-4125-8683-F80352524A9D}" destId="{360A0831-90A5-46C4-B238-A4B386091470}" srcOrd="0" destOrd="3" presId="urn:microsoft.com/office/officeart/2005/8/layout/list1"/>
    <dgm:cxn modelId="{499D5DDD-D9C2-48D4-AC6B-0C9BBC47A08B}" srcId="{8563370B-929A-4548-85A1-39631E8631C0}" destId="{48BAF54A-CBF1-4FBB-8878-357F6DA1EA58}" srcOrd="6" destOrd="0" parTransId="{996788C0-486C-4026-96E9-D3DD10757974}" sibTransId="{B65E7568-BE89-4180-A5C8-E2436432E782}"/>
    <dgm:cxn modelId="{3A9BD7F2-3BA0-48D6-B359-559283248A0E}" srcId="{C27E1490-70A4-499C-AB28-C3E672EBCE00}" destId="{26E914D6-7BC2-4E48-8336-49E72F9B85F4}" srcOrd="6" destOrd="0" parTransId="{3B7890FC-F648-4EC9-8469-82862C89134C}" sibTransId="{E244DBC8-E4BA-4E7F-A550-77B98E0286ED}"/>
    <dgm:cxn modelId="{4CBBD574-BA9F-4464-B63D-BE1D49D2A3DD}" type="presOf" srcId="{03EA6A72-31C6-41E4-AFE1-83C6D436B64E}" destId="{360A0831-90A5-46C4-B238-A4B386091470}" srcOrd="0" destOrd="5" presId="urn:microsoft.com/office/officeart/2005/8/layout/list1"/>
    <dgm:cxn modelId="{A30EA31D-B7AA-4BF1-BB3F-8AFEBD92C105}" srcId="{8563370B-929A-4548-85A1-39631E8631C0}" destId="{C531AE30-54D4-4279-ADAB-504536CD74C3}" srcOrd="2" destOrd="0" parTransId="{0F8C54D9-97D7-4F26-A153-2751AC1FCE44}" sibTransId="{499B2E5E-4E6A-40EB-82A6-555ABE2A9197}"/>
    <dgm:cxn modelId="{02B37513-C1D6-4459-8AB1-6160CCB96800}" type="presOf" srcId="{C26D779F-F895-46E9-AD78-63100936CC2F}" destId="{360A0831-90A5-46C4-B238-A4B386091470}" srcOrd="0" destOrd="8" presId="urn:microsoft.com/office/officeart/2005/8/layout/list1"/>
    <dgm:cxn modelId="{91D69B44-EB85-4698-A796-250660EA02E7}" srcId="{8563370B-929A-4548-85A1-39631E8631C0}" destId="{2DE8BA06-16C3-4B93-9FFF-B4DC28ACAAEF}" srcOrd="4" destOrd="0" parTransId="{8C5CDAE6-C7ED-4CA5-A42D-11BB97E73C08}" sibTransId="{54DAA702-6276-46B3-9EAF-B7B00E5CD2CF}"/>
    <dgm:cxn modelId="{18D5888A-B944-4024-8BDC-ECFD94919E9E}" srcId="{C27E1490-70A4-499C-AB28-C3E672EBCE00}" destId="{1A571051-A85C-4D21-8315-547F0EC9D8A8}" srcOrd="7" destOrd="0" parTransId="{FE59ADD5-E2A9-4A8B-978B-EB28A0E01A13}" sibTransId="{DFC1ABA1-17C7-4715-91E3-2F033517AD66}"/>
    <dgm:cxn modelId="{97E59B68-6F00-4CA4-8E50-A44B6C3D2214}" type="presOf" srcId="{D79D6839-5BB0-4B71-BA95-057FA74993D2}" destId="{360A0831-90A5-46C4-B238-A4B386091470}" srcOrd="0" destOrd="7" presId="urn:microsoft.com/office/officeart/2005/8/layout/list1"/>
    <dgm:cxn modelId="{CE452C07-CB7F-43E2-9105-15A9E3E66C60}" srcId="{8563370B-929A-4548-85A1-39631E8631C0}" destId="{D79D6839-5BB0-4B71-BA95-057FA74993D2}" srcOrd="7" destOrd="0" parTransId="{D3C40F79-43FE-4EAA-A7A5-FE9F91620671}" sibTransId="{69D2FA1B-27F7-4FDF-8950-352AFBA5E1C1}"/>
    <dgm:cxn modelId="{D7C9A76A-91D6-4384-AE20-9B86E2049FD5}" type="presOf" srcId="{875E9133-4043-4291-8729-73F5CA57287A}" destId="{3E9F1EF0-70ED-42F1-BDC6-AF05685BDE38}" srcOrd="0" destOrd="8" presId="urn:microsoft.com/office/officeart/2005/8/layout/list1"/>
    <dgm:cxn modelId="{FE5B80C0-DFC3-4917-8482-4E8CECB9F7EF}" srcId="{8563370B-929A-4548-85A1-39631E8631C0}" destId="{2D34620B-6BA6-4125-8683-F80352524A9D}" srcOrd="3" destOrd="0" parTransId="{0D155ABA-DAA6-40F2-8803-A837E2BFF2CA}" sibTransId="{F51A1B0B-0D87-4359-8EE6-86351632816A}"/>
    <dgm:cxn modelId="{D9D6C5B3-EDD8-449F-9640-9C6675E5B511}" type="presOf" srcId="{8563370B-929A-4548-85A1-39631E8631C0}" destId="{75E9083A-2C88-4440-8031-87F6904C6773}" srcOrd="1" destOrd="0" presId="urn:microsoft.com/office/officeart/2005/8/layout/list1"/>
    <dgm:cxn modelId="{E6F196A8-331D-41F4-A1AC-F0077471FDC9}" type="presOf" srcId="{26E914D6-7BC2-4E48-8336-49E72F9B85F4}" destId="{3E9F1EF0-70ED-42F1-BDC6-AF05685BDE38}" srcOrd="0" destOrd="6" presId="urn:microsoft.com/office/officeart/2005/8/layout/list1"/>
    <dgm:cxn modelId="{1672E00D-DA74-4429-B536-D5A1FA80A77C}" srcId="{C27E1490-70A4-499C-AB28-C3E672EBCE00}" destId="{DE51889A-33D3-4E7B-8C8D-38A6AE00BF8F}" srcOrd="5" destOrd="0" parTransId="{59DFDAAA-CDCB-424C-9C5E-88D44241EB7F}" sibTransId="{417B864F-2C99-40BE-9A3A-A2158B6EE7E7}"/>
    <dgm:cxn modelId="{8DD94402-3434-40C8-82B6-4F4B2ACA4EC0}" type="presOf" srcId="{C27E1490-70A4-499C-AB28-C3E672EBCE00}" destId="{1E99EDE0-544A-4B64-9CF8-C35291264781}" srcOrd="0" destOrd="0" presId="urn:microsoft.com/office/officeart/2005/8/layout/list1"/>
    <dgm:cxn modelId="{842BA3C4-BDD3-4808-BEE6-BD8347B1640F}" type="presOf" srcId="{4A03069E-1BBA-47DD-8C65-6D5A5D844984}" destId="{3E9F1EF0-70ED-42F1-BDC6-AF05685BDE38}" srcOrd="0" destOrd="3" presId="urn:microsoft.com/office/officeart/2005/8/layout/list1"/>
    <dgm:cxn modelId="{09F64459-7850-40DE-8BB7-9157D0DDEECD}" srcId="{8563370B-929A-4548-85A1-39631E8631C0}" destId="{3317CC49-939A-45AD-B87B-5E99A576450E}" srcOrd="1" destOrd="0" parTransId="{A98A1732-F4CC-4357-B775-CC54EEA28DB6}" sibTransId="{140AE974-4C0A-4863-965E-0D6F9CC7F777}"/>
    <dgm:cxn modelId="{A17820C5-0303-4D10-89D4-DB85B85C7EB8}" type="presOf" srcId="{C27E1490-70A4-499C-AB28-C3E672EBCE00}" destId="{CE5CC656-975D-45D9-841B-9B80723605C3}" srcOrd="1" destOrd="0" presId="urn:microsoft.com/office/officeart/2005/8/layout/list1"/>
    <dgm:cxn modelId="{7880D428-F3C5-4F68-B6F9-B3EC529A70F4}" srcId="{C27E1490-70A4-499C-AB28-C3E672EBCE00}" destId="{4600DE49-D9CE-4261-BCFB-924ED5EF740B}" srcOrd="1" destOrd="0" parTransId="{38C3ACBC-AF44-4B02-A8C1-B40AED7C7C91}" sibTransId="{8A690BF1-19AE-421A-A872-6B2FE72B21D5}"/>
    <dgm:cxn modelId="{953C77CE-84D0-4A81-817B-8A0DB8D77A5F}" type="presOf" srcId="{48BAF54A-CBF1-4FBB-8878-357F6DA1EA58}" destId="{360A0831-90A5-46C4-B238-A4B386091470}" srcOrd="0" destOrd="6" presId="urn:microsoft.com/office/officeart/2005/8/layout/list1"/>
    <dgm:cxn modelId="{12DDB419-0309-4D9B-BBAF-B03049B9F441}" type="presOf" srcId="{70E767CD-AF53-4D38-8EA8-3F771BE1568D}" destId="{3E9F1EF0-70ED-42F1-BDC6-AF05685BDE38}" srcOrd="0" destOrd="2" presId="urn:microsoft.com/office/officeart/2005/8/layout/list1"/>
    <dgm:cxn modelId="{C50AC565-A9CF-4BE4-909C-F166A830CDA2}" type="presOf" srcId="{33B4F91B-191B-43A8-8744-65DDEA93E442}" destId="{360A0831-90A5-46C4-B238-A4B386091470}" srcOrd="0" destOrd="0" presId="urn:microsoft.com/office/officeart/2005/8/layout/list1"/>
    <dgm:cxn modelId="{F4409BD4-2BC8-43C2-9112-04C4665894BB}" type="presOf" srcId="{C9129208-7D72-498C-A3D1-6BF3793B7326}" destId="{3E9F1EF0-70ED-42F1-BDC6-AF05685BDE38}" srcOrd="0" destOrd="4" presId="urn:microsoft.com/office/officeart/2005/8/layout/list1"/>
    <dgm:cxn modelId="{1F71FBF0-AB2B-4C08-8962-226870FE4A02}" type="presOf" srcId="{DE51889A-33D3-4E7B-8C8D-38A6AE00BF8F}" destId="{3E9F1EF0-70ED-42F1-BDC6-AF05685BDE38}" srcOrd="0" destOrd="5" presId="urn:microsoft.com/office/officeart/2005/8/layout/list1"/>
    <dgm:cxn modelId="{FB8C6BFF-07B7-47B1-8BF4-8F8F65147454}" srcId="{79C51B46-E23C-4209-99E0-BE35C2F1AB83}" destId="{C27E1490-70A4-499C-AB28-C3E672EBCE00}" srcOrd="0" destOrd="0" parTransId="{0FB6A35B-C0C6-4693-9088-1F84D8467C2E}" sibTransId="{6C9FAE49-D62F-4911-81F2-47947D8E4798}"/>
    <dgm:cxn modelId="{89220A26-8B7A-4374-A0F9-E5C3AEB0634E}" type="presParOf" srcId="{BF63DF66-F860-4C0F-8F81-F18948050C2D}" destId="{9455C674-5999-4BDD-8397-9BBA028B304E}" srcOrd="0" destOrd="0" presId="urn:microsoft.com/office/officeart/2005/8/layout/list1"/>
    <dgm:cxn modelId="{E02188DA-45E3-4DCF-B440-D3DA3BC1417F}" type="presParOf" srcId="{9455C674-5999-4BDD-8397-9BBA028B304E}" destId="{1E99EDE0-544A-4B64-9CF8-C35291264781}" srcOrd="0" destOrd="0" presId="urn:microsoft.com/office/officeart/2005/8/layout/list1"/>
    <dgm:cxn modelId="{99D4A977-BA64-495D-985D-C04B558BC224}" type="presParOf" srcId="{9455C674-5999-4BDD-8397-9BBA028B304E}" destId="{CE5CC656-975D-45D9-841B-9B80723605C3}" srcOrd="1" destOrd="0" presId="urn:microsoft.com/office/officeart/2005/8/layout/list1"/>
    <dgm:cxn modelId="{80AFB317-8C7D-4D33-93F9-5012E446FF93}" type="presParOf" srcId="{BF63DF66-F860-4C0F-8F81-F18948050C2D}" destId="{F2872430-0235-4E3A-B0D5-BD6D7B41BF1D}" srcOrd="1" destOrd="0" presId="urn:microsoft.com/office/officeart/2005/8/layout/list1"/>
    <dgm:cxn modelId="{0CBD5F94-115C-4C4A-810C-CE7DD7464D24}" type="presParOf" srcId="{BF63DF66-F860-4C0F-8F81-F18948050C2D}" destId="{3E9F1EF0-70ED-42F1-BDC6-AF05685BDE38}" srcOrd="2" destOrd="0" presId="urn:microsoft.com/office/officeart/2005/8/layout/list1"/>
    <dgm:cxn modelId="{82EA820A-24F3-4C74-B81F-756380D09496}" type="presParOf" srcId="{BF63DF66-F860-4C0F-8F81-F18948050C2D}" destId="{40534E24-F582-4227-A405-EC31CAA83778}" srcOrd="3" destOrd="0" presId="urn:microsoft.com/office/officeart/2005/8/layout/list1"/>
    <dgm:cxn modelId="{2717D80D-AC01-43AB-855B-8347FE6D6D11}" type="presParOf" srcId="{BF63DF66-F860-4C0F-8F81-F18948050C2D}" destId="{BF5B4BDE-B499-4EAC-A816-DFCEBE196335}" srcOrd="4" destOrd="0" presId="urn:microsoft.com/office/officeart/2005/8/layout/list1"/>
    <dgm:cxn modelId="{A872D95E-354E-4229-909F-4D5C7CCDF869}" type="presParOf" srcId="{BF5B4BDE-B499-4EAC-A816-DFCEBE196335}" destId="{38B61FFC-0C83-4BDB-A9CB-7471E8730A77}" srcOrd="0" destOrd="0" presId="urn:microsoft.com/office/officeart/2005/8/layout/list1"/>
    <dgm:cxn modelId="{9F93B162-E543-47A3-B3A2-36FED646EFC1}" type="presParOf" srcId="{BF5B4BDE-B499-4EAC-A816-DFCEBE196335}" destId="{75E9083A-2C88-4440-8031-87F6904C6773}" srcOrd="1" destOrd="0" presId="urn:microsoft.com/office/officeart/2005/8/layout/list1"/>
    <dgm:cxn modelId="{67C5A139-A444-4661-B7EF-EC25499AB755}" type="presParOf" srcId="{BF63DF66-F860-4C0F-8F81-F18948050C2D}" destId="{868896D1-8669-4341-AF9A-7EBF60A03D0D}" srcOrd="5" destOrd="0" presId="urn:microsoft.com/office/officeart/2005/8/layout/list1"/>
    <dgm:cxn modelId="{38FA6CB7-3503-4D20-8908-D1968B139E44}" type="presParOf" srcId="{BF63DF66-F860-4C0F-8F81-F18948050C2D}" destId="{360A0831-90A5-46C4-B238-A4B38609147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BAEC60-835F-484C-AA33-9CE47E0D3C9E}" type="doc">
      <dgm:prSet loTypeId="urn:microsoft.com/office/officeart/2008/layout/HorizontalMultiLevelHierarchy" loCatId="hierarchy" qsTypeId="urn:microsoft.com/office/officeart/2005/8/quickstyle/3d3" qsCatId="3D" csTypeId="urn:microsoft.com/office/officeart/2005/8/colors/accent3_2" csCatId="accent3" phldr="1"/>
      <dgm:spPr/>
      <dgm:t>
        <a:bodyPr/>
        <a:lstStyle/>
        <a:p>
          <a:endParaRPr lang="en-US"/>
        </a:p>
      </dgm:t>
    </dgm:pt>
    <dgm:pt modelId="{201DE426-0C26-4503-8537-781C4CBC6D30}">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Neuropsychological Functions Affected in ADHD</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0362683-52A8-445D-849F-1835923C4348}" type="parTrans" cxnId="{0DF01BA3-7B71-4CB1-B73C-BB45D30A0181}">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76275EC-3064-442F-AD23-6C1270283B8A}" type="sibTrans" cxnId="{0DF01BA3-7B71-4CB1-B73C-BB45D30A0181}">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D03F1B2-16B8-4334-BE52-DC729059E897}" type="asst">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Attention</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B270C3D-2346-41A1-88B8-12D997800B21}" type="parTrans" cxnId="{2673D850-DAFD-4D32-B558-DDF500D26508}">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D5F3D2B-360B-4B60-98B7-BCE1BAF3BC3F}" type="sibTrans" cxnId="{2673D850-DAFD-4D32-B558-DDF500D26508}">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3754A4D-7520-49BB-9B06-2C16E4149674}">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Alertness</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3E23E26-DFFB-421A-A340-DED15684BA53}" type="parTrans" cxnId="{C501AC5A-4779-476F-BE3E-E95ADAFF7D7D}">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DB57191-6F64-41ED-AF70-16DC1F9BA3BB}" type="sibTrans" cxnId="{C501AC5A-4779-476F-BE3E-E95ADAFF7D7D}">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5DA27CF-EA0B-4F77-A11B-B222F599E438}">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Vigilance</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956902A-B383-4D2A-AE5F-53FD110F20BB}" type="parTrans" cxnId="{AAE373C2-E5A8-4186-9817-9B0F070C276F}">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C754CDC-A2FA-45B1-A44A-28A1AC497590}" type="sibTrans" cxnId="{AAE373C2-E5A8-4186-9817-9B0F070C276F}">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42AB46E-7F7D-41FA-8CBC-1781CADCEF9F}">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i="1"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Executive functions</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6A5EB19-BFB3-4290-92D4-758AD74E7552}" type="parTrans" cxnId="{BA0691CA-AA72-4166-AE3E-BCFC2181F3EF}">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57635E2-4FF2-4C18-B5D4-ADC5692EF52D}" type="sibTrans" cxnId="{BA0691CA-AA72-4166-AE3E-BCFC2181F3EF}">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40B1146-ED68-42C4-9CD6-B08739491F50}">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Working memory</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01645D3-8BDB-4A3F-BEE1-96C109DA7618}" type="parTrans" cxnId="{7F05B6E5-152F-4C6D-AAE5-5BE1F4BE706D}">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E3E84B6-9680-4A9A-8A87-5B761F450E17}" type="sibTrans" cxnId="{7F05B6E5-152F-4C6D-AAE5-5BE1F4BE706D}">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21E1DC1-C466-47A2-8801-EC956CE39A09}">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Response inhibition</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D90011A-2266-4EC6-8AB6-5239C0362A90}" type="parTrans" cxnId="{C85418D6-2001-4C27-B4B2-7D850B15AAEE}">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7DD3068-CEEE-4847-AAE3-CB83D03D640E}" type="sibTrans" cxnId="{C85418D6-2001-4C27-B4B2-7D850B15AAEE}">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3C90548-5420-4233-8EDF-61B41BB1BEC2}">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Cognitive flexibility</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BD01744-274B-4AFB-BA0B-A49B6FB9D670}" type="parTrans" cxnId="{C3CF6747-A87B-46D4-8BB3-F12855C42FC9}">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1A05C51-CFE7-4EB9-B31A-7298ED93A853}" type="sibTrans" cxnId="{C3CF6747-A87B-46D4-8BB3-F12855C42FC9}">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6B52F04-6CB5-4353-A18B-E9BB03DB3FE6}">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16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Planning</a:t>
          </a:r>
          <a:endPar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0865F97-0E18-4E97-8B54-53B2A12369B9}" type="parTrans" cxnId="{717AB77C-3E0C-4D97-9C19-421A524D71BC}">
      <dgm:prSe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E8FAD59-426B-4FAE-A57D-3D480F11D0B8}" type="sibTrans" cxnId="{717AB77C-3E0C-4D97-9C19-421A524D71BC}">
      <dgm:prSet/>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sz="44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A9CD892-1DEB-4943-8D30-937AEE5DEE77}" type="pres">
      <dgm:prSet presAssocID="{7BBAEC60-835F-484C-AA33-9CE47E0D3C9E}" presName="Name0" presStyleCnt="0">
        <dgm:presLayoutVars>
          <dgm:chPref val="1"/>
          <dgm:dir/>
          <dgm:animOne val="branch"/>
          <dgm:animLvl val="lvl"/>
          <dgm:resizeHandles val="exact"/>
        </dgm:presLayoutVars>
      </dgm:prSet>
      <dgm:spPr/>
    </dgm:pt>
    <dgm:pt modelId="{1AD18F91-9368-44D3-8B6E-36E111A18F1C}" type="pres">
      <dgm:prSet presAssocID="{201DE426-0C26-4503-8537-781C4CBC6D30}" presName="root1" presStyleCnt="0"/>
      <dgm:spPr/>
    </dgm:pt>
    <dgm:pt modelId="{064B190D-CEB6-491A-A545-5343DA44A49E}" type="pres">
      <dgm:prSet presAssocID="{201DE426-0C26-4503-8537-781C4CBC6D30}" presName="LevelOneTextNode" presStyleLbl="node0" presStyleIdx="0" presStyleCnt="1">
        <dgm:presLayoutVars>
          <dgm:chPref val="3"/>
        </dgm:presLayoutVars>
      </dgm:prSet>
      <dgm:spPr/>
      <dgm:t>
        <a:bodyPr/>
        <a:lstStyle/>
        <a:p>
          <a:endParaRPr lang="en-US"/>
        </a:p>
      </dgm:t>
    </dgm:pt>
    <dgm:pt modelId="{DBA79088-2933-4DF3-B8A6-371D7C4F1A8A}" type="pres">
      <dgm:prSet presAssocID="{201DE426-0C26-4503-8537-781C4CBC6D30}" presName="level2hierChild" presStyleCnt="0"/>
      <dgm:spPr/>
    </dgm:pt>
    <dgm:pt modelId="{D35E5436-064F-4B74-B880-7DBC9AAA9356}" type="pres">
      <dgm:prSet presAssocID="{5B270C3D-2346-41A1-88B8-12D997800B21}" presName="conn2-1" presStyleLbl="parChTrans1D2" presStyleIdx="0" presStyleCnt="8"/>
      <dgm:spPr/>
      <dgm:t>
        <a:bodyPr/>
        <a:lstStyle/>
        <a:p>
          <a:endParaRPr lang="en-US"/>
        </a:p>
      </dgm:t>
    </dgm:pt>
    <dgm:pt modelId="{B9594049-D472-44DC-A605-87A33EDCEC3A}" type="pres">
      <dgm:prSet presAssocID="{5B270C3D-2346-41A1-88B8-12D997800B21}" presName="connTx" presStyleLbl="parChTrans1D2" presStyleIdx="0" presStyleCnt="8"/>
      <dgm:spPr/>
      <dgm:t>
        <a:bodyPr/>
        <a:lstStyle/>
        <a:p>
          <a:endParaRPr lang="en-US"/>
        </a:p>
      </dgm:t>
    </dgm:pt>
    <dgm:pt modelId="{23CBC3FB-6D36-4E04-9AF5-5E9B99EB70A6}" type="pres">
      <dgm:prSet presAssocID="{BD03F1B2-16B8-4334-BE52-DC729059E897}" presName="root2" presStyleCnt="0"/>
      <dgm:spPr/>
    </dgm:pt>
    <dgm:pt modelId="{51760857-6C2D-44D9-A5F2-C45C0B9DBAA2}" type="pres">
      <dgm:prSet presAssocID="{BD03F1B2-16B8-4334-BE52-DC729059E897}" presName="LevelTwoTextNode" presStyleLbl="asst1" presStyleIdx="0" presStyleCnt="1">
        <dgm:presLayoutVars>
          <dgm:chPref val="3"/>
        </dgm:presLayoutVars>
      </dgm:prSet>
      <dgm:spPr/>
      <dgm:t>
        <a:bodyPr/>
        <a:lstStyle/>
        <a:p>
          <a:endParaRPr lang="en-US"/>
        </a:p>
      </dgm:t>
    </dgm:pt>
    <dgm:pt modelId="{50C9AB98-786C-4CB7-862D-D61F98856890}" type="pres">
      <dgm:prSet presAssocID="{BD03F1B2-16B8-4334-BE52-DC729059E897}" presName="level3hierChild" presStyleCnt="0"/>
      <dgm:spPr/>
    </dgm:pt>
    <dgm:pt modelId="{5995A984-52A5-4C17-A39D-B99F34900C7B}" type="pres">
      <dgm:prSet presAssocID="{C3E23E26-DFFB-421A-A340-DED15684BA53}" presName="conn2-1" presStyleLbl="parChTrans1D2" presStyleIdx="1" presStyleCnt="8"/>
      <dgm:spPr/>
      <dgm:t>
        <a:bodyPr/>
        <a:lstStyle/>
        <a:p>
          <a:endParaRPr lang="en-US"/>
        </a:p>
      </dgm:t>
    </dgm:pt>
    <dgm:pt modelId="{06A82E68-27F3-4D86-966A-4BF08E36D6B6}" type="pres">
      <dgm:prSet presAssocID="{C3E23E26-DFFB-421A-A340-DED15684BA53}" presName="connTx" presStyleLbl="parChTrans1D2" presStyleIdx="1" presStyleCnt="8"/>
      <dgm:spPr/>
      <dgm:t>
        <a:bodyPr/>
        <a:lstStyle/>
        <a:p>
          <a:endParaRPr lang="en-US"/>
        </a:p>
      </dgm:t>
    </dgm:pt>
    <dgm:pt modelId="{02D3F312-0619-4764-8B42-CED9C3C497EB}" type="pres">
      <dgm:prSet presAssocID="{43754A4D-7520-49BB-9B06-2C16E4149674}" presName="root2" presStyleCnt="0"/>
      <dgm:spPr/>
    </dgm:pt>
    <dgm:pt modelId="{EB0D9634-C4D1-4FDD-8B7D-53F7128948EE}" type="pres">
      <dgm:prSet presAssocID="{43754A4D-7520-49BB-9B06-2C16E4149674}" presName="LevelTwoTextNode" presStyleLbl="node2" presStyleIdx="0" presStyleCnt="7">
        <dgm:presLayoutVars>
          <dgm:chPref val="3"/>
        </dgm:presLayoutVars>
      </dgm:prSet>
      <dgm:spPr/>
      <dgm:t>
        <a:bodyPr/>
        <a:lstStyle/>
        <a:p>
          <a:endParaRPr lang="en-US"/>
        </a:p>
      </dgm:t>
    </dgm:pt>
    <dgm:pt modelId="{A22706DE-74AC-45D2-8A4D-DEFA98B8A3A0}" type="pres">
      <dgm:prSet presAssocID="{43754A4D-7520-49BB-9B06-2C16E4149674}" presName="level3hierChild" presStyleCnt="0"/>
      <dgm:spPr/>
    </dgm:pt>
    <dgm:pt modelId="{82593558-F2E7-495E-8721-CED86E6DA3EB}" type="pres">
      <dgm:prSet presAssocID="{C956902A-B383-4D2A-AE5F-53FD110F20BB}" presName="conn2-1" presStyleLbl="parChTrans1D2" presStyleIdx="2" presStyleCnt="8"/>
      <dgm:spPr/>
      <dgm:t>
        <a:bodyPr/>
        <a:lstStyle/>
        <a:p>
          <a:endParaRPr lang="en-US"/>
        </a:p>
      </dgm:t>
    </dgm:pt>
    <dgm:pt modelId="{6140513B-2401-4633-9DF7-6DE87C961671}" type="pres">
      <dgm:prSet presAssocID="{C956902A-B383-4D2A-AE5F-53FD110F20BB}" presName="connTx" presStyleLbl="parChTrans1D2" presStyleIdx="2" presStyleCnt="8"/>
      <dgm:spPr/>
      <dgm:t>
        <a:bodyPr/>
        <a:lstStyle/>
        <a:p>
          <a:endParaRPr lang="en-US"/>
        </a:p>
      </dgm:t>
    </dgm:pt>
    <dgm:pt modelId="{7CB7DA85-FC36-458B-B9AA-3246B64DA6C2}" type="pres">
      <dgm:prSet presAssocID="{95DA27CF-EA0B-4F77-A11B-B222F599E438}" presName="root2" presStyleCnt="0"/>
      <dgm:spPr/>
    </dgm:pt>
    <dgm:pt modelId="{D10FFAFF-02DA-4C36-8B5B-EC9EF07C873A}" type="pres">
      <dgm:prSet presAssocID="{95DA27CF-EA0B-4F77-A11B-B222F599E438}" presName="LevelTwoTextNode" presStyleLbl="node2" presStyleIdx="1" presStyleCnt="7">
        <dgm:presLayoutVars>
          <dgm:chPref val="3"/>
        </dgm:presLayoutVars>
      </dgm:prSet>
      <dgm:spPr/>
      <dgm:t>
        <a:bodyPr/>
        <a:lstStyle/>
        <a:p>
          <a:endParaRPr lang="en-US"/>
        </a:p>
      </dgm:t>
    </dgm:pt>
    <dgm:pt modelId="{CA2CBB91-30B1-4227-BD73-9DBEB435FC12}" type="pres">
      <dgm:prSet presAssocID="{95DA27CF-EA0B-4F77-A11B-B222F599E438}" presName="level3hierChild" presStyleCnt="0"/>
      <dgm:spPr/>
    </dgm:pt>
    <dgm:pt modelId="{B5DFD6E2-1B0E-46DE-8043-F779171DD2C4}" type="pres">
      <dgm:prSet presAssocID="{86A5EB19-BFB3-4290-92D4-758AD74E7552}" presName="conn2-1" presStyleLbl="parChTrans1D2" presStyleIdx="3" presStyleCnt="8"/>
      <dgm:spPr/>
      <dgm:t>
        <a:bodyPr/>
        <a:lstStyle/>
        <a:p>
          <a:endParaRPr lang="en-US"/>
        </a:p>
      </dgm:t>
    </dgm:pt>
    <dgm:pt modelId="{B2A3F6DE-124E-4AC5-A111-89458EF6F395}" type="pres">
      <dgm:prSet presAssocID="{86A5EB19-BFB3-4290-92D4-758AD74E7552}" presName="connTx" presStyleLbl="parChTrans1D2" presStyleIdx="3" presStyleCnt="8"/>
      <dgm:spPr/>
      <dgm:t>
        <a:bodyPr/>
        <a:lstStyle/>
        <a:p>
          <a:endParaRPr lang="en-US"/>
        </a:p>
      </dgm:t>
    </dgm:pt>
    <dgm:pt modelId="{D1DB33F7-E0BE-4191-BBE9-C9206FA27937}" type="pres">
      <dgm:prSet presAssocID="{342AB46E-7F7D-41FA-8CBC-1781CADCEF9F}" presName="root2" presStyleCnt="0"/>
      <dgm:spPr/>
    </dgm:pt>
    <dgm:pt modelId="{C4EC8E36-81B1-4323-BCE9-DD7F749EEAEE}" type="pres">
      <dgm:prSet presAssocID="{342AB46E-7F7D-41FA-8CBC-1781CADCEF9F}" presName="LevelTwoTextNode" presStyleLbl="node2" presStyleIdx="2" presStyleCnt="7">
        <dgm:presLayoutVars>
          <dgm:chPref val="3"/>
        </dgm:presLayoutVars>
      </dgm:prSet>
      <dgm:spPr/>
      <dgm:t>
        <a:bodyPr/>
        <a:lstStyle/>
        <a:p>
          <a:endParaRPr lang="en-US"/>
        </a:p>
      </dgm:t>
    </dgm:pt>
    <dgm:pt modelId="{2B3A6C09-B45B-404F-9D1A-EC90E51361E9}" type="pres">
      <dgm:prSet presAssocID="{342AB46E-7F7D-41FA-8CBC-1781CADCEF9F}" presName="level3hierChild" presStyleCnt="0"/>
      <dgm:spPr/>
    </dgm:pt>
    <dgm:pt modelId="{4949EF3C-5962-4AAC-AAEA-94B0F40CF6D0}" type="pres">
      <dgm:prSet presAssocID="{B01645D3-8BDB-4A3F-BEE1-96C109DA7618}" presName="conn2-1" presStyleLbl="parChTrans1D2" presStyleIdx="4" presStyleCnt="8"/>
      <dgm:spPr/>
      <dgm:t>
        <a:bodyPr/>
        <a:lstStyle/>
        <a:p>
          <a:endParaRPr lang="en-US"/>
        </a:p>
      </dgm:t>
    </dgm:pt>
    <dgm:pt modelId="{FDDE9AAE-6CA6-47C4-9281-1F506029A0B6}" type="pres">
      <dgm:prSet presAssocID="{B01645D3-8BDB-4A3F-BEE1-96C109DA7618}" presName="connTx" presStyleLbl="parChTrans1D2" presStyleIdx="4" presStyleCnt="8"/>
      <dgm:spPr/>
      <dgm:t>
        <a:bodyPr/>
        <a:lstStyle/>
        <a:p>
          <a:endParaRPr lang="en-US"/>
        </a:p>
      </dgm:t>
    </dgm:pt>
    <dgm:pt modelId="{40FB6FA1-63AC-4919-9258-60D14C2EF085}" type="pres">
      <dgm:prSet presAssocID="{240B1146-ED68-42C4-9CD6-B08739491F50}" presName="root2" presStyleCnt="0"/>
      <dgm:spPr/>
    </dgm:pt>
    <dgm:pt modelId="{E4A14955-3DF2-4121-8087-FF2B781AC245}" type="pres">
      <dgm:prSet presAssocID="{240B1146-ED68-42C4-9CD6-B08739491F50}" presName="LevelTwoTextNode" presStyleLbl="node2" presStyleIdx="3" presStyleCnt="7">
        <dgm:presLayoutVars>
          <dgm:chPref val="3"/>
        </dgm:presLayoutVars>
      </dgm:prSet>
      <dgm:spPr/>
      <dgm:t>
        <a:bodyPr/>
        <a:lstStyle/>
        <a:p>
          <a:endParaRPr lang="en-US"/>
        </a:p>
      </dgm:t>
    </dgm:pt>
    <dgm:pt modelId="{CA44DC71-B7A4-45FF-9959-46A1C7A76E2B}" type="pres">
      <dgm:prSet presAssocID="{240B1146-ED68-42C4-9CD6-B08739491F50}" presName="level3hierChild" presStyleCnt="0"/>
      <dgm:spPr/>
    </dgm:pt>
    <dgm:pt modelId="{FF1159E4-F089-4819-BE9F-A06E0FDDDED9}" type="pres">
      <dgm:prSet presAssocID="{4D90011A-2266-4EC6-8AB6-5239C0362A90}" presName="conn2-1" presStyleLbl="parChTrans1D2" presStyleIdx="5" presStyleCnt="8"/>
      <dgm:spPr/>
      <dgm:t>
        <a:bodyPr/>
        <a:lstStyle/>
        <a:p>
          <a:endParaRPr lang="en-US"/>
        </a:p>
      </dgm:t>
    </dgm:pt>
    <dgm:pt modelId="{366F85F2-A35E-4EFB-86A6-403C0A38ACC1}" type="pres">
      <dgm:prSet presAssocID="{4D90011A-2266-4EC6-8AB6-5239C0362A90}" presName="connTx" presStyleLbl="parChTrans1D2" presStyleIdx="5" presStyleCnt="8"/>
      <dgm:spPr/>
      <dgm:t>
        <a:bodyPr/>
        <a:lstStyle/>
        <a:p>
          <a:endParaRPr lang="en-US"/>
        </a:p>
      </dgm:t>
    </dgm:pt>
    <dgm:pt modelId="{7874C7E6-EFB1-453F-9D6C-62FED585A388}" type="pres">
      <dgm:prSet presAssocID="{921E1DC1-C466-47A2-8801-EC956CE39A09}" presName="root2" presStyleCnt="0"/>
      <dgm:spPr/>
    </dgm:pt>
    <dgm:pt modelId="{7E5ABEFC-38E7-4762-883B-263410222B17}" type="pres">
      <dgm:prSet presAssocID="{921E1DC1-C466-47A2-8801-EC956CE39A09}" presName="LevelTwoTextNode" presStyleLbl="node2" presStyleIdx="4" presStyleCnt="7">
        <dgm:presLayoutVars>
          <dgm:chPref val="3"/>
        </dgm:presLayoutVars>
      </dgm:prSet>
      <dgm:spPr/>
      <dgm:t>
        <a:bodyPr/>
        <a:lstStyle/>
        <a:p>
          <a:endParaRPr lang="en-US"/>
        </a:p>
      </dgm:t>
    </dgm:pt>
    <dgm:pt modelId="{30F9D6DD-EEB7-4F59-A41B-3AE9BCBDF0DF}" type="pres">
      <dgm:prSet presAssocID="{921E1DC1-C466-47A2-8801-EC956CE39A09}" presName="level3hierChild" presStyleCnt="0"/>
      <dgm:spPr/>
    </dgm:pt>
    <dgm:pt modelId="{82FD8ABB-9D13-4D92-A4C7-DD9D196F1ABF}" type="pres">
      <dgm:prSet presAssocID="{4BD01744-274B-4AFB-BA0B-A49B6FB9D670}" presName="conn2-1" presStyleLbl="parChTrans1D2" presStyleIdx="6" presStyleCnt="8"/>
      <dgm:spPr/>
      <dgm:t>
        <a:bodyPr/>
        <a:lstStyle/>
        <a:p>
          <a:endParaRPr lang="en-US"/>
        </a:p>
      </dgm:t>
    </dgm:pt>
    <dgm:pt modelId="{4381DE2E-3DAA-42C9-9248-4A375B7533EE}" type="pres">
      <dgm:prSet presAssocID="{4BD01744-274B-4AFB-BA0B-A49B6FB9D670}" presName="connTx" presStyleLbl="parChTrans1D2" presStyleIdx="6" presStyleCnt="8"/>
      <dgm:spPr/>
      <dgm:t>
        <a:bodyPr/>
        <a:lstStyle/>
        <a:p>
          <a:endParaRPr lang="en-US"/>
        </a:p>
      </dgm:t>
    </dgm:pt>
    <dgm:pt modelId="{802910A8-EB4D-4E2C-BEB2-401A2CCBA952}" type="pres">
      <dgm:prSet presAssocID="{73C90548-5420-4233-8EDF-61B41BB1BEC2}" presName="root2" presStyleCnt="0"/>
      <dgm:spPr/>
    </dgm:pt>
    <dgm:pt modelId="{E681F2F5-387A-478F-8567-8A096CE6B20C}" type="pres">
      <dgm:prSet presAssocID="{73C90548-5420-4233-8EDF-61B41BB1BEC2}" presName="LevelTwoTextNode" presStyleLbl="node2" presStyleIdx="5" presStyleCnt="7">
        <dgm:presLayoutVars>
          <dgm:chPref val="3"/>
        </dgm:presLayoutVars>
      </dgm:prSet>
      <dgm:spPr/>
      <dgm:t>
        <a:bodyPr/>
        <a:lstStyle/>
        <a:p>
          <a:endParaRPr lang="en-US"/>
        </a:p>
      </dgm:t>
    </dgm:pt>
    <dgm:pt modelId="{E719E835-E07B-492E-803C-21F491BE6D73}" type="pres">
      <dgm:prSet presAssocID="{73C90548-5420-4233-8EDF-61B41BB1BEC2}" presName="level3hierChild" presStyleCnt="0"/>
      <dgm:spPr/>
    </dgm:pt>
    <dgm:pt modelId="{0B612A7F-67FB-4DEB-8289-E5955D0F8107}" type="pres">
      <dgm:prSet presAssocID="{30865F97-0E18-4E97-8B54-53B2A12369B9}" presName="conn2-1" presStyleLbl="parChTrans1D2" presStyleIdx="7" presStyleCnt="8"/>
      <dgm:spPr/>
      <dgm:t>
        <a:bodyPr/>
        <a:lstStyle/>
        <a:p>
          <a:endParaRPr lang="en-US"/>
        </a:p>
      </dgm:t>
    </dgm:pt>
    <dgm:pt modelId="{7CC76848-57E2-4B5D-A8F9-D0824ABCA913}" type="pres">
      <dgm:prSet presAssocID="{30865F97-0E18-4E97-8B54-53B2A12369B9}" presName="connTx" presStyleLbl="parChTrans1D2" presStyleIdx="7" presStyleCnt="8"/>
      <dgm:spPr/>
      <dgm:t>
        <a:bodyPr/>
        <a:lstStyle/>
        <a:p>
          <a:endParaRPr lang="en-US"/>
        </a:p>
      </dgm:t>
    </dgm:pt>
    <dgm:pt modelId="{D2EF7F81-CC8A-48C0-AE4B-87C6A0DEC2FE}" type="pres">
      <dgm:prSet presAssocID="{16B52F04-6CB5-4353-A18B-E9BB03DB3FE6}" presName="root2" presStyleCnt="0"/>
      <dgm:spPr/>
    </dgm:pt>
    <dgm:pt modelId="{3A3A3969-B479-4ABB-833A-87F6036B4416}" type="pres">
      <dgm:prSet presAssocID="{16B52F04-6CB5-4353-A18B-E9BB03DB3FE6}" presName="LevelTwoTextNode" presStyleLbl="node2" presStyleIdx="6" presStyleCnt="7">
        <dgm:presLayoutVars>
          <dgm:chPref val="3"/>
        </dgm:presLayoutVars>
      </dgm:prSet>
      <dgm:spPr/>
      <dgm:t>
        <a:bodyPr/>
        <a:lstStyle/>
        <a:p>
          <a:endParaRPr lang="en-US"/>
        </a:p>
      </dgm:t>
    </dgm:pt>
    <dgm:pt modelId="{98863699-9141-4095-83EF-695AF6FFA6BF}" type="pres">
      <dgm:prSet presAssocID="{16B52F04-6CB5-4353-A18B-E9BB03DB3FE6}" presName="level3hierChild" presStyleCnt="0"/>
      <dgm:spPr/>
    </dgm:pt>
  </dgm:ptLst>
  <dgm:cxnLst>
    <dgm:cxn modelId="{0F7AFF30-CA54-44C2-80F1-FCFF35616BEA}" type="presOf" srcId="{30865F97-0E18-4E97-8B54-53B2A12369B9}" destId="{7CC76848-57E2-4B5D-A8F9-D0824ABCA913}" srcOrd="1" destOrd="0" presId="urn:microsoft.com/office/officeart/2008/layout/HorizontalMultiLevelHierarchy"/>
    <dgm:cxn modelId="{E25B111D-6DA7-45B3-B4D4-6446E4B812FF}" type="presOf" srcId="{BD03F1B2-16B8-4334-BE52-DC729059E897}" destId="{51760857-6C2D-44D9-A5F2-C45C0B9DBAA2}" srcOrd="0" destOrd="0" presId="urn:microsoft.com/office/officeart/2008/layout/HorizontalMultiLevelHierarchy"/>
    <dgm:cxn modelId="{304D51E7-D7FD-46D2-AF71-9C4A8A4A848D}" type="presOf" srcId="{C956902A-B383-4D2A-AE5F-53FD110F20BB}" destId="{82593558-F2E7-495E-8721-CED86E6DA3EB}" srcOrd="0" destOrd="0" presId="urn:microsoft.com/office/officeart/2008/layout/HorizontalMultiLevelHierarchy"/>
    <dgm:cxn modelId="{2766B1DC-1C90-4C3A-B4B5-04134F8D83DB}" type="presOf" srcId="{95DA27CF-EA0B-4F77-A11B-B222F599E438}" destId="{D10FFAFF-02DA-4C36-8B5B-EC9EF07C873A}" srcOrd="0" destOrd="0" presId="urn:microsoft.com/office/officeart/2008/layout/HorizontalMultiLevelHierarchy"/>
    <dgm:cxn modelId="{C85418D6-2001-4C27-B4B2-7D850B15AAEE}" srcId="{201DE426-0C26-4503-8537-781C4CBC6D30}" destId="{921E1DC1-C466-47A2-8801-EC956CE39A09}" srcOrd="5" destOrd="0" parTransId="{4D90011A-2266-4EC6-8AB6-5239C0362A90}" sibTransId="{B7DD3068-CEEE-4847-AAE3-CB83D03D640E}"/>
    <dgm:cxn modelId="{D97A3928-8373-4F2D-A15C-610916D9E304}" type="presOf" srcId="{43754A4D-7520-49BB-9B06-2C16E4149674}" destId="{EB0D9634-C4D1-4FDD-8B7D-53F7128948EE}" srcOrd="0" destOrd="0" presId="urn:microsoft.com/office/officeart/2008/layout/HorizontalMultiLevelHierarchy"/>
    <dgm:cxn modelId="{85C266FA-C86C-48F4-9225-0757DF96EA26}" type="presOf" srcId="{C3E23E26-DFFB-421A-A340-DED15684BA53}" destId="{5995A984-52A5-4C17-A39D-B99F34900C7B}" srcOrd="0" destOrd="0" presId="urn:microsoft.com/office/officeart/2008/layout/HorizontalMultiLevelHierarchy"/>
    <dgm:cxn modelId="{0A822875-B90E-4BA7-AA79-0A110F117552}" type="presOf" srcId="{4BD01744-274B-4AFB-BA0B-A49B6FB9D670}" destId="{4381DE2E-3DAA-42C9-9248-4A375B7533EE}" srcOrd="1" destOrd="0" presId="urn:microsoft.com/office/officeart/2008/layout/HorizontalMultiLevelHierarchy"/>
    <dgm:cxn modelId="{09E539C9-1A45-4953-AAA5-91633826365B}" type="presOf" srcId="{16B52F04-6CB5-4353-A18B-E9BB03DB3FE6}" destId="{3A3A3969-B479-4ABB-833A-87F6036B4416}" srcOrd="0" destOrd="0" presId="urn:microsoft.com/office/officeart/2008/layout/HorizontalMultiLevelHierarchy"/>
    <dgm:cxn modelId="{00B516F8-0802-41BF-BDEB-C7FA2AB9EA1E}" type="presOf" srcId="{5B270C3D-2346-41A1-88B8-12D997800B21}" destId="{D35E5436-064F-4B74-B880-7DBC9AAA9356}" srcOrd="0" destOrd="0" presId="urn:microsoft.com/office/officeart/2008/layout/HorizontalMultiLevelHierarchy"/>
    <dgm:cxn modelId="{45FD93CD-9FCA-417E-B12E-66160B5537FB}" type="presOf" srcId="{86A5EB19-BFB3-4290-92D4-758AD74E7552}" destId="{B2A3F6DE-124E-4AC5-A111-89458EF6F395}" srcOrd="1" destOrd="0" presId="urn:microsoft.com/office/officeart/2008/layout/HorizontalMultiLevelHierarchy"/>
    <dgm:cxn modelId="{C501AC5A-4779-476F-BE3E-E95ADAFF7D7D}" srcId="{201DE426-0C26-4503-8537-781C4CBC6D30}" destId="{43754A4D-7520-49BB-9B06-2C16E4149674}" srcOrd="1" destOrd="0" parTransId="{C3E23E26-DFFB-421A-A340-DED15684BA53}" sibTransId="{6DB57191-6F64-41ED-AF70-16DC1F9BA3BB}"/>
    <dgm:cxn modelId="{9B383DB7-F448-4B55-8B74-64F1BA5F2ECF}" type="presOf" srcId="{B01645D3-8BDB-4A3F-BEE1-96C109DA7618}" destId="{FDDE9AAE-6CA6-47C4-9281-1F506029A0B6}" srcOrd="1" destOrd="0" presId="urn:microsoft.com/office/officeart/2008/layout/HorizontalMultiLevelHierarchy"/>
    <dgm:cxn modelId="{AAE373C2-E5A8-4186-9817-9B0F070C276F}" srcId="{201DE426-0C26-4503-8537-781C4CBC6D30}" destId="{95DA27CF-EA0B-4F77-A11B-B222F599E438}" srcOrd="2" destOrd="0" parTransId="{C956902A-B383-4D2A-AE5F-53FD110F20BB}" sibTransId="{4C754CDC-A2FA-45B1-A44A-28A1AC497590}"/>
    <dgm:cxn modelId="{EF8716C4-F289-4441-8156-5EE397ECE22B}" type="presOf" srcId="{7BBAEC60-835F-484C-AA33-9CE47E0D3C9E}" destId="{CA9CD892-1DEB-4943-8D30-937AEE5DEE77}" srcOrd="0" destOrd="0" presId="urn:microsoft.com/office/officeart/2008/layout/HorizontalMultiLevelHierarchy"/>
    <dgm:cxn modelId="{7F05B6E5-152F-4C6D-AAE5-5BE1F4BE706D}" srcId="{201DE426-0C26-4503-8537-781C4CBC6D30}" destId="{240B1146-ED68-42C4-9CD6-B08739491F50}" srcOrd="4" destOrd="0" parTransId="{B01645D3-8BDB-4A3F-BEE1-96C109DA7618}" sibTransId="{4E3E84B6-9680-4A9A-8A87-5B761F450E17}"/>
    <dgm:cxn modelId="{9F4D4DF5-216F-4E45-9157-40FA5CF1BAEC}" type="presOf" srcId="{201DE426-0C26-4503-8537-781C4CBC6D30}" destId="{064B190D-CEB6-491A-A545-5343DA44A49E}" srcOrd="0" destOrd="0" presId="urn:microsoft.com/office/officeart/2008/layout/HorizontalMultiLevelHierarchy"/>
    <dgm:cxn modelId="{8D68FE18-C5BA-4B40-B14E-984A27EF0EA0}" type="presOf" srcId="{73C90548-5420-4233-8EDF-61B41BB1BEC2}" destId="{E681F2F5-387A-478F-8567-8A096CE6B20C}" srcOrd="0" destOrd="0" presId="urn:microsoft.com/office/officeart/2008/layout/HorizontalMultiLevelHierarchy"/>
    <dgm:cxn modelId="{33D0A672-9430-4F93-AEB7-FE591DA05103}" type="presOf" srcId="{5B270C3D-2346-41A1-88B8-12D997800B21}" destId="{B9594049-D472-44DC-A605-87A33EDCEC3A}" srcOrd="1" destOrd="0" presId="urn:microsoft.com/office/officeart/2008/layout/HorizontalMultiLevelHierarchy"/>
    <dgm:cxn modelId="{5679EC33-078E-47AE-8817-6B504546873B}" type="presOf" srcId="{B01645D3-8BDB-4A3F-BEE1-96C109DA7618}" destId="{4949EF3C-5962-4AAC-AAEA-94B0F40CF6D0}" srcOrd="0" destOrd="0" presId="urn:microsoft.com/office/officeart/2008/layout/HorizontalMultiLevelHierarchy"/>
    <dgm:cxn modelId="{B7044129-B628-4C13-90DB-32D4A2BD4E85}" type="presOf" srcId="{4D90011A-2266-4EC6-8AB6-5239C0362A90}" destId="{FF1159E4-F089-4819-BE9F-A06E0FDDDED9}" srcOrd="0" destOrd="0" presId="urn:microsoft.com/office/officeart/2008/layout/HorizontalMultiLevelHierarchy"/>
    <dgm:cxn modelId="{BA0691CA-AA72-4166-AE3E-BCFC2181F3EF}" srcId="{201DE426-0C26-4503-8537-781C4CBC6D30}" destId="{342AB46E-7F7D-41FA-8CBC-1781CADCEF9F}" srcOrd="3" destOrd="0" parTransId="{86A5EB19-BFB3-4290-92D4-758AD74E7552}" sibTransId="{657635E2-4FF2-4C18-B5D4-ADC5692EF52D}"/>
    <dgm:cxn modelId="{ADD48AB6-82DB-409D-9E9A-E79699283792}" type="presOf" srcId="{342AB46E-7F7D-41FA-8CBC-1781CADCEF9F}" destId="{C4EC8E36-81B1-4323-BCE9-DD7F749EEAEE}" srcOrd="0" destOrd="0" presId="urn:microsoft.com/office/officeart/2008/layout/HorizontalMultiLevelHierarchy"/>
    <dgm:cxn modelId="{69C09975-64C1-49D0-A030-89287CA40F17}" type="presOf" srcId="{C956902A-B383-4D2A-AE5F-53FD110F20BB}" destId="{6140513B-2401-4633-9DF7-6DE87C961671}" srcOrd="1" destOrd="0" presId="urn:microsoft.com/office/officeart/2008/layout/HorizontalMultiLevelHierarchy"/>
    <dgm:cxn modelId="{9D7262BF-07D4-408F-B214-78A9F0D31A2D}" type="presOf" srcId="{C3E23E26-DFFB-421A-A340-DED15684BA53}" destId="{06A82E68-27F3-4D86-966A-4BF08E36D6B6}" srcOrd="1" destOrd="0" presId="urn:microsoft.com/office/officeart/2008/layout/HorizontalMultiLevelHierarchy"/>
    <dgm:cxn modelId="{FB3B59DD-83DF-460C-8C28-58CEF618E6D3}" type="presOf" srcId="{4D90011A-2266-4EC6-8AB6-5239C0362A90}" destId="{366F85F2-A35E-4EFB-86A6-403C0A38ACC1}" srcOrd="1" destOrd="0" presId="urn:microsoft.com/office/officeart/2008/layout/HorizontalMultiLevelHierarchy"/>
    <dgm:cxn modelId="{33E16879-107B-4DFF-B678-DF9BA653A3EB}" type="presOf" srcId="{30865F97-0E18-4E97-8B54-53B2A12369B9}" destId="{0B612A7F-67FB-4DEB-8289-E5955D0F8107}" srcOrd="0" destOrd="0" presId="urn:microsoft.com/office/officeart/2008/layout/HorizontalMultiLevelHierarchy"/>
    <dgm:cxn modelId="{DC57C9AD-23F3-4DD1-8824-C535F6C00392}" type="presOf" srcId="{921E1DC1-C466-47A2-8801-EC956CE39A09}" destId="{7E5ABEFC-38E7-4762-883B-263410222B17}" srcOrd="0" destOrd="0" presId="urn:microsoft.com/office/officeart/2008/layout/HorizontalMultiLevelHierarchy"/>
    <dgm:cxn modelId="{0DF01BA3-7B71-4CB1-B73C-BB45D30A0181}" srcId="{7BBAEC60-835F-484C-AA33-9CE47E0D3C9E}" destId="{201DE426-0C26-4503-8537-781C4CBC6D30}" srcOrd="0" destOrd="0" parTransId="{90362683-52A8-445D-849F-1835923C4348}" sibTransId="{F76275EC-3064-442F-AD23-6C1270283B8A}"/>
    <dgm:cxn modelId="{C3CF6747-A87B-46D4-8BB3-F12855C42FC9}" srcId="{201DE426-0C26-4503-8537-781C4CBC6D30}" destId="{73C90548-5420-4233-8EDF-61B41BB1BEC2}" srcOrd="6" destOrd="0" parTransId="{4BD01744-274B-4AFB-BA0B-A49B6FB9D670}" sibTransId="{E1A05C51-CFE7-4EB9-B31A-7298ED93A853}"/>
    <dgm:cxn modelId="{717AB77C-3E0C-4D97-9C19-421A524D71BC}" srcId="{201DE426-0C26-4503-8537-781C4CBC6D30}" destId="{16B52F04-6CB5-4353-A18B-E9BB03DB3FE6}" srcOrd="7" destOrd="0" parTransId="{30865F97-0E18-4E97-8B54-53B2A12369B9}" sibTransId="{6E8FAD59-426B-4FAE-A57D-3D480F11D0B8}"/>
    <dgm:cxn modelId="{2673D850-DAFD-4D32-B558-DDF500D26508}" srcId="{201DE426-0C26-4503-8537-781C4CBC6D30}" destId="{BD03F1B2-16B8-4334-BE52-DC729059E897}" srcOrd="0" destOrd="0" parTransId="{5B270C3D-2346-41A1-88B8-12D997800B21}" sibTransId="{4D5F3D2B-360B-4B60-98B7-BCE1BAF3BC3F}"/>
    <dgm:cxn modelId="{34DC80D8-CA9E-49B0-818F-098080A87164}" type="presOf" srcId="{240B1146-ED68-42C4-9CD6-B08739491F50}" destId="{E4A14955-3DF2-4121-8087-FF2B781AC245}" srcOrd="0" destOrd="0" presId="urn:microsoft.com/office/officeart/2008/layout/HorizontalMultiLevelHierarchy"/>
    <dgm:cxn modelId="{6849B0F8-BF50-4DE1-AA87-E45894FD20F5}" type="presOf" srcId="{4BD01744-274B-4AFB-BA0B-A49B6FB9D670}" destId="{82FD8ABB-9D13-4D92-A4C7-DD9D196F1ABF}" srcOrd="0" destOrd="0" presId="urn:microsoft.com/office/officeart/2008/layout/HorizontalMultiLevelHierarchy"/>
    <dgm:cxn modelId="{802CB130-28A2-4BB8-89FE-FE537AB31FB4}" type="presOf" srcId="{86A5EB19-BFB3-4290-92D4-758AD74E7552}" destId="{B5DFD6E2-1B0E-46DE-8043-F779171DD2C4}" srcOrd="0" destOrd="0" presId="urn:microsoft.com/office/officeart/2008/layout/HorizontalMultiLevelHierarchy"/>
    <dgm:cxn modelId="{835C9DCB-DF2E-4357-9739-F27E3F3E52C1}" type="presParOf" srcId="{CA9CD892-1DEB-4943-8D30-937AEE5DEE77}" destId="{1AD18F91-9368-44D3-8B6E-36E111A18F1C}" srcOrd="0" destOrd="0" presId="urn:microsoft.com/office/officeart/2008/layout/HorizontalMultiLevelHierarchy"/>
    <dgm:cxn modelId="{5136AF85-F653-40CE-A8A1-9CB42C32487F}" type="presParOf" srcId="{1AD18F91-9368-44D3-8B6E-36E111A18F1C}" destId="{064B190D-CEB6-491A-A545-5343DA44A49E}" srcOrd="0" destOrd="0" presId="urn:microsoft.com/office/officeart/2008/layout/HorizontalMultiLevelHierarchy"/>
    <dgm:cxn modelId="{52BBF586-7032-4796-90AE-460FFE0EB279}" type="presParOf" srcId="{1AD18F91-9368-44D3-8B6E-36E111A18F1C}" destId="{DBA79088-2933-4DF3-B8A6-371D7C4F1A8A}" srcOrd="1" destOrd="0" presId="urn:microsoft.com/office/officeart/2008/layout/HorizontalMultiLevelHierarchy"/>
    <dgm:cxn modelId="{0FD5E9D7-8EE3-4496-B94A-1F34EE412C88}" type="presParOf" srcId="{DBA79088-2933-4DF3-B8A6-371D7C4F1A8A}" destId="{D35E5436-064F-4B74-B880-7DBC9AAA9356}" srcOrd="0" destOrd="0" presId="urn:microsoft.com/office/officeart/2008/layout/HorizontalMultiLevelHierarchy"/>
    <dgm:cxn modelId="{78B9C1F1-865A-42AD-B042-CE9F34FB8BFA}" type="presParOf" srcId="{D35E5436-064F-4B74-B880-7DBC9AAA9356}" destId="{B9594049-D472-44DC-A605-87A33EDCEC3A}" srcOrd="0" destOrd="0" presId="urn:microsoft.com/office/officeart/2008/layout/HorizontalMultiLevelHierarchy"/>
    <dgm:cxn modelId="{738BDCAC-18BD-4EF7-B46D-62B6319AB66B}" type="presParOf" srcId="{DBA79088-2933-4DF3-B8A6-371D7C4F1A8A}" destId="{23CBC3FB-6D36-4E04-9AF5-5E9B99EB70A6}" srcOrd="1" destOrd="0" presId="urn:microsoft.com/office/officeart/2008/layout/HorizontalMultiLevelHierarchy"/>
    <dgm:cxn modelId="{39CC29A6-D201-48DA-868E-C96CAE6267F0}" type="presParOf" srcId="{23CBC3FB-6D36-4E04-9AF5-5E9B99EB70A6}" destId="{51760857-6C2D-44D9-A5F2-C45C0B9DBAA2}" srcOrd="0" destOrd="0" presId="urn:microsoft.com/office/officeart/2008/layout/HorizontalMultiLevelHierarchy"/>
    <dgm:cxn modelId="{B3BAF929-7179-459C-A9F4-E47C86E0D96D}" type="presParOf" srcId="{23CBC3FB-6D36-4E04-9AF5-5E9B99EB70A6}" destId="{50C9AB98-786C-4CB7-862D-D61F98856890}" srcOrd="1" destOrd="0" presId="urn:microsoft.com/office/officeart/2008/layout/HorizontalMultiLevelHierarchy"/>
    <dgm:cxn modelId="{FD85792B-AC3D-4D37-B464-E106BADD4481}" type="presParOf" srcId="{DBA79088-2933-4DF3-B8A6-371D7C4F1A8A}" destId="{5995A984-52A5-4C17-A39D-B99F34900C7B}" srcOrd="2" destOrd="0" presId="urn:microsoft.com/office/officeart/2008/layout/HorizontalMultiLevelHierarchy"/>
    <dgm:cxn modelId="{D75BE376-B158-45CB-8780-DBFA1ECF4D16}" type="presParOf" srcId="{5995A984-52A5-4C17-A39D-B99F34900C7B}" destId="{06A82E68-27F3-4D86-966A-4BF08E36D6B6}" srcOrd="0" destOrd="0" presId="urn:microsoft.com/office/officeart/2008/layout/HorizontalMultiLevelHierarchy"/>
    <dgm:cxn modelId="{C408E3CA-A3F1-4D4B-9268-A425EACA807E}" type="presParOf" srcId="{DBA79088-2933-4DF3-B8A6-371D7C4F1A8A}" destId="{02D3F312-0619-4764-8B42-CED9C3C497EB}" srcOrd="3" destOrd="0" presId="urn:microsoft.com/office/officeart/2008/layout/HorizontalMultiLevelHierarchy"/>
    <dgm:cxn modelId="{47AC515D-AE75-4485-A9B5-C27C31E3EC07}" type="presParOf" srcId="{02D3F312-0619-4764-8B42-CED9C3C497EB}" destId="{EB0D9634-C4D1-4FDD-8B7D-53F7128948EE}" srcOrd="0" destOrd="0" presId="urn:microsoft.com/office/officeart/2008/layout/HorizontalMultiLevelHierarchy"/>
    <dgm:cxn modelId="{6B5AC8AB-B759-4964-A189-89F88121D21B}" type="presParOf" srcId="{02D3F312-0619-4764-8B42-CED9C3C497EB}" destId="{A22706DE-74AC-45D2-8A4D-DEFA98B8A3A0}" srcOrd="1" destOrd="0" presId="urn:microsoft.com/office/officeart/2008/layout/HorizontalMultiLevelHierarchy"/>
    <dgm:cxn modelId="{667F8803-C9E1-46C8-8A2C-CD2BDEBFBD7B}" type="presParOf" srcId="{DBA79088-2933-4DF3-B8A6-371D7C4F1A8A}" destId="{82593558-F2E7-495E-8721-CED86E6DA3EB}" srcOrd="4" destOrd="0" presId="urn:microsoft.com/office/officeart/2008/layout/HorizontalMultiLevelHierarchy"/>
    <dgm:cxn modelId="{73CEBE6D-A80F-4F03-9569-B6892420FBEC}" type="presParOf" srcId="{82593558-F2E7-495E-8721-CED86E6DA3EB}" destId="{6140513B-2401-4633-9DF7-6DE87C961671}" srcOrd="0" destOrd="0" presId="urn:microsoft.com/office/officeart/2008/layout/HorizontalMultiLevelHierarchy"/>
    <dgm:cxn modelId="{51ABF27D-B72F-46F4-AC7F-070F2BEF2332}" type="presParOf" srcId="{DBA79088-2933-4DF3-B8A6-371D7C4F1A8A}" destId="{7CB7DA85-FC36-458B-B9AA-3246B64DA6C2}" srcOrd="5" destOrd="0" presId="urn:microsoft.com/office/officeart/2008/layout/HorizontalMultiLevelHierarchy"/>
    <dgm:cxn modelId="{1B26F3D3-9121-4E9A-85EA-C0D42ED798D1}" type="presParOf" srcId="{7CB7DA85-FC36-458B-B9AA-3246B64DA6C2}" destId="{D10FFAFF-02DA-4C36-8B5B-EC9EF07C873A}" srcOrd="0" destOrd="0" presId="urn:microsoft.com/office/officeart/2008/layout/HorizontalMultiLevelHierarchy"/>
    <dgm:cxn modelId="{FCA3834F-089A-468C-98B4-1B91F47CC87A}" type="presParOf" srcId="{7CB7DA85-FC36-458B-B9AA-3246B64DA6C2}" destId="{CA2CBB91-30B1-4227-BD73-9DBEB435FC12}" srcOrd="1" destOrd="0" presId="urn:microsoft.com/office/officeart/2008/layout/HorizontalMultiLevelHierarchy"/>
    <dgm:cxn modelId="{5FD078BC-9974-47B9-B935-8F1DD089C83B}" type="presParOf" srcId="{DBA79088-2933-4DF3-B8A6-371D7C4F1A8A}" destId="{B5DFD6E2-1B0E-46DE-8043-F779171DD2C4}" srcOrd="6" destOrd="0" presId="urn:microsoft.com/office/officeart/2008/layout/HorizontalMultiLevelHierarchy"/>
    <dgm:cxn modelId="{EEED683E-EC92-477D-9B96-E5805F0835A4}" type="presParOf" srcId="{B5DFD6E2-1B0E-46DE-8043-F779171DD2C4}" destId="{B2A3F6DE-124E-4AC5-A111-89458EF6F395}" srcOrd="0" destOrd="0" presId="urn:microsoft.com/office/officeart/2008/layout/HorizontalMultiLevelHierarchy"/>
    <dgm:cxn modelId="{7F2B2A01-EDBB-4A91-8151-CE6A856EB9BD}" type="presParOf" srcId="{DBA79088-2933-4DF3-B8A6-371D7C4F1A8A}" destId="{D1DB33F7-E0BE-4191-BBE9-C9206FA27937}" srcOrd="7" destOrd="0" presId="urn:microsoft.com/office/officeart/2008/layout/HorizontalMultiLevelHierarchy"/>
    <dgm:cxn modelId="{D86F6C3F-C15C-4CB4-8E1B-F7F021B963C4}" type="presParOf" srcId="{D1DB33F7-E0BE-4191-BBE9-C9206FA27937}" destId="{C4EC8E36-81B1-4323-BCE9-DD7F749EEAEE}" srcOrd="0" destOrd="0" presId="urn:microsoft.com/office/officeart/2008/layout/HorizontalMultiLevelHierarchy"/>
    <dgm:cxn modelId="{32D7D8AF-E172-478B-AE1F-044043621DF4}" type="presParOf" srcId="{D1DB33F7-E0BE-4191-BBE9-C9206FA27937}" destId="{2B3A6C09-B45B-404F-9D1A-EC90E51361E9}" srcOrd="1" destOrd="0" presId="urn:microsoft.com/office/officeart/2008/layout/HorizontalMultiLevelHierarchy"/>
    <dgm:cxn modelId="{5325541E-2E8F-439E-81EC-40E893DBFE47}" type="presParOf" srcId="{DBA79088-2933-4DF3-B8A6-371D7C4F1A8A}" destId="{4949EF3C-5962-4AAC-AAEA-94B0F40CF6D0}" srcOrd="8" destOrd="0" presId="urn:microsoft.com/office/officeart/2008/layout/HorizontalMultiLevelHierarchy"/>
    <dgm:cxn modelId="{4CC6B81D-C83A-4A35-9463-9594ABECB983}" type="presParOf" srcId="{4949EF3C-5962-4AAC-AAEA-94B0F40CF6D0}" destId="{FDDE9AAE-6CA6-47C4-9281-1F506029A0B6}" srcOrd="0" destOrd="0" presId="urn:microsoft.com/office/officeart/2008/layout/HorizontalMultiLevelHierarchy"/>
    <dgm:cxn modelId="{54097F84-75C8-4D1D-89F2-719737BD14B0}" type="presParOf" srcId="{DBA79088-2933-4DF3-B8A6-371D7C4F1A8A}" destId="{40FB6FA1-63AC-4919-9258-60D14C2EF085}" srcOrd="9" destOrd="0" presId="urn:microsoft.com/office/officeart/2008/layout/HorizontalMultiLevelHierarchy"/>
    <dgm:cxn modelId="{CB2941A0-F9F4-481E-B24C-58DD32DADEA9}" type="presParOf" srcId="{40FB6FA1-63AC-4919-9258-60D14C2EF085}" destId="{E4A14955-3DF2-4121-8087-FF2B781AC245}" srcOrd="0" destOrd="0" presId="urn:microsoft.com/office/officeart/2008/layout/HorizontalMultiLevelHierarchy"/>
    <dgm:cxn modelId="{500C4916-4F04-4650-9AB6-D980555BF962}" type="presParOf" srcId="{40FB6FA1-63AC-4919-9258-60D14C2EF085}" destId="{CA44DC71-B7A4-45FF-9959-46A1C7A76E2B}" srcOrd="1" destOrd="0" presId="urn:microsoft.com/office/officeart/2008/layout/HorizontalMultiLevelHierarchy"/>
    <dgm:cxn modelId="{48C6F688-1987-4B55-9DDD-870C9DEE4227}" type="presParOf" srcId="{DBA79088-2933-4DF3-B8A6-371D7C4F1A8A}" destId="{FF1159E4-F089-4819-BE9F-A06E0FDDDED9}" srcOrd="10" destOrd="0" presId="urn:microsoft.com/office/officeart/2008/layout/HorizontalMultiLevelHierarchy"/>
    <dgm:cxn modelId="{0A18C264-5CA3-42A5-B87B-B7C6E6F2813C}" type="presParOf" srcId="{FF1159E4-F089-4819-BE9F-A06E0FDDDED9}" destId="{366F85F2-A35E-4EFB-86A6-403C0A38ACC1}" srcOrd="0" destOrd="0" presId="urn:microsoft.com/office/officeart/2008/layout/HorizontalMultiLevelHierarchy"/>
    <dgm:cxn modelId="{6DB04ED6-4F8A-473C-9AE0-FBF278B6EB19}" type="presParOf" srcId="{DBA79088-2933-4DF3-B8A6-371D7C4F1A8A}" destId="{7874C7E6-EFB1-453F-9D6C-62FED585A388}" srcOrd="11" destOrd="0" presId="urn:microsoft.com/office/officeart/2008/layout/HorizontalMultiLevelHierarchy"/>
    <dgm:cxn modelId="{50B2F3FC-FE5F-412F-8508-761709CEE2F1}" type="presParOf" srcId="{7874C7E6-EFB1-453F-9D6C-62FED585A388}" destId="{7E5ABEFC-38E7-4762-883B-263410222B17}" srcOrd="0" destOrd="0" presId="urn:microsoft.com/office/officeart/2008/layout/HorizontalMultiLevelHierarchy"/>
    <dgm:cxn modelId="{FFD3229B-3D1B-459E-9817-CE9C6A526BA7}" type="presParOf" srcId="{7874C7E6-EFB1-453F-9D6C-62FED585A388}" destId="{30F9D6DD-EEB7-4F59-A41B-3AE9BCBDF0DF}" srcOrd="1" destOrd="0" presId="urn:microsoft.com/office/officeart/2008/layout/HorizontalMultiLevelHierarchy"/>
    <dgm:cxn modelId="{39B68709-D8C6-48B1-A3F0-054FB07A5FCC}" type="presParOf" srcId="{DBA79088-2933-4DF3-B8A6-371D7C4F1A8A}" destId="{82FD8ABB-9D13-4D92-A4C7-DD9D196F1ABF}" srcOrd="12" destOrd="0" presId="urn:microsoft.com/office/officeart/2008/layout/HorizontalMultiLevelHierarchy"/>
    <dgm:cxn modelId="{13CE1605-2FFA-43FF-9958-7D044843AAF1}" type="presParOf" srcId="{82FD8ABB-9D13-4D92-A4C7-DD9D196F1ABF}" destId="{4381DE2E-3DAA-42C9-9248-4A375B7533EE}" srcOrd="0" destOrd="0" presId="urn:microsoft.com/office/officeart/2008/layout/HorizontalMultiLevelHierarchy"/>
    <dgm:cxn modelId="{BDAE0B32-5359-4F6D-8B27-B844517FFDFB}" type="presParOf" srcId="{DBA79088-2933-4DF3-B8A6-371D7C4F1A8A}" destId="{802910A8-EB4D-4E2C-BEB2-401A2CCBA952}" srcOrd="13" destOrd="0" presId="urn:microsoft.com/office/officeart/2008/layout/HorizontalMultiLevelHierarchy"/>
    <dgm:cxn modelId="{78C4CCC6-13B7-4566-AB55-A8EF892CC15C}" type="presParOf" srcId="{802910A8-EB4D-4E2C-BEB2-401A2CCBA952}" destId="{E681F2F5-387A-478F-8567-8A096CE6B20C}" srcOrd="0" destOrd="0" presId="urn:microsoft.com/office/officeart/2008/layout/HorizontalMultiLevelHierarchy"/>
    <dgm:cxn modelId="{3B5280AB-5EBF-4ACC-9A06-12A64E78E77E}" type="presParOf" srcId="{802910A8-EB4D-4E2C-BEB2-401A2CCBA952}" destId="{E719E835-E07B-492E-803C-21F491BE6D73}" srcOrd="1" destOrd="0" presId="urn:microsoft.com/office/officeart/2008/layout/HorizontalMultiLevelHierarchy"/>
    <dgm:cxn modelId="{2C8D07A6-F8E4-499E-82C8-C2968770F042}" type="presParOf" srcId="{DBA79088-2933-4DF3-B8A6-371D7C4F1A8A}" destId="{0B612A7F-67FB-4DEB-8289-E5955D0F8107}" srcOrd="14" destOrd="0" presId="urn:microsoft.com/office/officeart/2008/layout/HorizontalMultiLevelHierarchy"/>
    <dgm:cxn modelId="{9E4B0B27-5191-46AB-8659-5E3D1D265CCD}" type="presParOf" srcId="{0B612A7F-67FB-4DEB-8289-E5955D0F8107}" destId="{7CC76848-57E2-4B5D-A8F9-D0824ABCA913}" srcOrd="0" destOrd="0" presId="urn:microsoft.com/office/officeart/2008/layout/HorizontalMultiLevelHierarchy"/>
    <dgm:cxn modelId="{E5222595-C80B-4D39-B326-E996740A6383}" type="presParOf" srcId="{DBA79088-2933-4DF3-B8A6-371D7C4F1A8A}" destId="{D2EF7F81-CC8A-48C0-AE4B-87C6A0DEC2FE}" srcOrd="15" destOrd="0" presId="urn:microsoft.com/office/officeart/2008/layout/HorizontalMultiLevelHierarchy"/>
    <dgm:cxn modelId="{37C1B676-150B-4BFB-8F68-875693D6FD82}" type="presParOf" srcId="{D2EF7F81-CC8A-48C0-AE4B-87C6A0DEC2FE}" destId="{3A3A3969-B479-4ABB-833A-87F6036B4416}" srcOrd="0" destOrd="0" presId="urn:microsoft.com/office/officeart/2008/layout/HorizontalMultiLevelHierarchy"/>
    <dgm:cxn modelId="{626C1C60-71FD-4CD2-902B-658C9C5A22F8}" type="presParOf" srcId="{D2EF7F81-CC8A-48C0-AE4B-87C6A0DEC2FE}" destId="{98863699-9141-4095-83EF-695AF6FFA6BF}"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9302E1-2BF9-48F1-8AF5-AA23690CD8E7}" type="doc">
      <dgm:prSet loTypeId="urn:microsoft.com/office/officeart/2009/3/layout/CircleRelationship" loCatId="relationship" qsTypeId="urn:microsoft.com/office/officeart/2005/8/quickstyle/3d1" qsCatId="3D" csTypeId="urn:microsoft.com/office/officeart/2005/8/colors/colorful1" csCatId="colorful" phldr="1"/>
      <dgm:spPr/>
      <dgm:t>
        <a:bodyPr/>
        <a:lstStyle/>
        <a:p>
          <a:endParaRPr lang="en-US"/>
        </a:p>
      </dgm:t>
    </dgm:pt>
    <dgm:pt modelId="{EB407674-3772-4561-A3B5-906D665417BB}">
      <dgm:prSet phldrT="[Text]" custT="1"/>
      <dgm:spPr/>
      <dgm:t>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400" b="1" cap="none" spc="0" dirty="0" smtClean="0">
              <a:ln/>
              <a:solidFill>
                <a:schemeClr val="accent3"/>
              </a:solidFill>
              <a:effectLst/>
            </a:rPr>
            <a:t>ADHD causes</a:t>
          </a:r>
          <a:endParaRPr lang="en-US" sz="2400" b="1" cap="none" spc="0" dirty="0">
            <a:ln/>
            <a:solidFill>
              <a:schemeClr val="accent3"/>
            </a:solidFill>
            <a:effectLst/>
          </a:endParaRPr>
        </a:p>
      </dgm:t>
    </dgm:pt>
    <dgm:pt modelId="{8EDF3328-14B4-4EBE-906E-BC7EEFBA0343}" type="parTrans" cxnId="{6D3EACFF-C1F9-4CF0-A789-4083E20F5DDA}">
      <dgm:prSet/>
      <dgm:spPr/>
      <dgm:t>
        <a:bodyPr/>
        <a:lstStyle/>
        <a:p>
          <a:endParaRPr lang="en-US" sz="4000"/>
        </a:p>
      </dgm:t>
    </dgm:pt>
    <dgm:pt modelId="{4D2694F2-C0A5-4628-8FFD-F4D8871C7A64}" type="sibTrans" cxnId="{6D3EACFF-C1F9-4CF0-A789-4083E20F5DDA}">
      <dgm:prSet/>
      <dgm:spPr/>
      <dgm:t>
        <a:bodyPr/>
        <a:lstStyle/>
        <a:p>
          <a:endParaRPr lang="en-US" sz="4000"/>
        </a:p>
      </dgm:t>
    </dgm:pt>
    <dgm:pt modelId="{7FA7D6C5-D638-48AA-B47F-246353903DA3}">
      <dgm:prSet phldrT="[Text]" custT="1"/>
      <dgm:spPr/>
      <dgm:t>
        <a:bodyPr/>
        <a:lstStyle/>
        <a:p>
          <a:r>
            <a:rPr lang="en-US" sz="1600" dirty="0" smtClean="0"/>
            <a:t>Pregnancy factors: Intrauterine growth restriction</a:t>
          </a:r>
          <a:endParaRPr lang="en-US" sz="1600" dirty="0"/>
        </a:p>
      </dgm:t>
    </dgm:pt>
    <dgm:pt modelId="{A31CD956-FAF5-4DC1-8D48-0501D4C59900}" type="parTrans" cxnId="{1AE9FB1A-D904-4450-9416-A84D1C07C3E8}">
      <dgm:prSet/>
      <dgm:spPr/>
      <dgm:t>
        <a:bodyPr/>
        <a:lstStyle/>
        <a:p>
          <a:endParaRPr lang="en-US" sz="4000"/>
        </a:p>
      </dgm:t>
    </dgm:pt>
    <dgm:pt modelId="{B6ED650B-B6F7-4F70-AF04-4C31C9E7BC21}" type="sibTrans" cxnId="{1AE9FB1A-D904-4450-9416-A84D1C07C3E8}">
      <dgm:prSet/>
      <dgm:spPr/>
      <dgm:t>
        <a:bodyPr/>
        <a:lstStyle/>
        <a:p>
          <a:endParaRPr lang="en-US" sz="4000"/>
        </a:p>
      </dgm:t>
    </dgm:pt>
    <dgm:pt modelId="{369C0801-6FB2-456B-9270-C03352647B08}">
      <dgm:prSet phldrT="[Text]" custT="1"/>
      <dgm:spPr/>
      <dgm:t>
        <a:bodyPr/>
        <a:lstStyle/>
        <a:p>
          <a:r>
            <a:rPr lang="en-US" sz="1600" dirty="0" err="1" smtClean="0"/>
            <a:t>Neurochemestry</a:t>
          </a:r>
          <a:r>
            <a:rPr lang="en-US" sz="1600" dirty="0" smtClean="0"/>
            <a:t>: dys­functional </a:t>
          </a:r>
          <a:r>
            <a:rPr lang="en-US" sz="1600" dirty="0" err="1" smtClean="0"/>
            <a:t>catecholaminergic</a:t>
          </a:r>
          <a:r>
            <a:rPr lang="en-US" sz="1600" dirty="0" smtClean="0"/>
            <a:t> signaling </a:t>
          </a:r>
          <a:endParaRPr lang="en-US" sz="1600" dirty="0"/>
        </a:p>
      </dgm:t>
    </dgm:pt>
    <dgm:pt modelId="{3F4CE37E-8CBE-4CC7-BE27-5A37AE02D525}" type="parTrans" cxnId="{21A9AFF3-CD9D-4CCC-91DC-9C831A9F8BA9}">
      <dgm:prSet/>
      <dgm:spPr/>
      <dgm:t>
        <a:bodyPr/>
        <a:lstStyle/>
        <a:p>
          <a:endParaRPr lang="en-US" sz="4000"/>
        </a:p>
      </dgm:t>
    </dgm:pt>
    <dgm:pt modelId="{A0516E5F-6D25-4E3A-9CB6-4EC3B02AF4F9}" type="sibTrans" cxnId="{21A9AFF3-CD9D-4CCC-91DC-9C831A9F8BA9}">
      <dgm:prSet/>
      <dgm:spPr/>
      <dgm:t>
        <a:bodyPr/>
        <a:lstStyle/>
        <a:p>
          <a:endParaRPr lang="en-US" sz="4000"/>
        </a:p>
      </dgm:t>
    </dgm:pt>
    <dgm:pt modelId="{1017235C-9097-4E9E-BF0E-7B3543ADB97B}">
      <dgm:prSet phldrT="[Text]" custT="1"/>
      <dgm:spPr/>
      <dgm:t>
        <a:bodyPr/>
        <a:lstStyle/>
        <a:p>
          <a:r>
            <a:rPr lang="en-US" sz="1600" dirty="0" smtClean="0"/>
            <a:t>Genetics: Polymorphisms in the </a:t>
          </a:r>
          <a:r>
            <a:rPr lang="en-US" sz="1600" dirty="0" err="1" smtClean="0"/>
            <a:t>neurotransmiters</a:t>
          </a:r>
          <a:r>
            <a:rPr lang="en-US" sz="1600" dirty="0" smtClean="0"/>
            <a:t> transporter genes </a:t>
          </a:r>
          <a:endParaRPr lang="en-US" sz="1600" dirty="0"/>
        </a:p>
      </dgm:t>
    </dgm:pt>
    <dgm:pt modelId="{D79A7FF4-6137-45A9-9DB7-63F4A96760D0}" type="parTrans" cxnId="{D2EEF84A-99D3-4A3D-96FC-576F1F8C4274}">
      <dgm:prSet/>
      <dgm:spPr/>
      <dgm:t>
        <a:bodyPr/>
        <a:lstStyle/>
        <a:p>
          <a:endParaRPr lang="en-US" sz="4000"/>
        </a:p>
      </dgm:t>
    </dgm:pt>
    <dgm:pt modelId="{40AB34CC-88BC-43F1-B7A3-F987D96DFBCC}" type="sibTrans" cxnId="{D2EEF84A-99D3-4A3D-96FC-576F1F8C4274}">
      <dgm:prSet/>
      <dgm:spPr/>
      <dgm:t>
        <a:bodyPr/>
        <a:lstStyle/>
        <a:p>
          <a:endParaRPr lang="en-US" sz="4000"/>
        </a:p>
      </dgm:t>
    </dgm:pt>
    <dgm:pt modelId="{6683F3F0-9646-4ECD-B355-731F8436B206}">
      <dgm:prSet phldrT="[Text]" custT="1"/>
      <dgm:spPr/>
      <dgm:t>
        <a:bodyPr/>
        <a:lstStyle/>
        <a:p>
          <a:r>
            <a:rPr lang="en-US" sz="1600" dirty="0" smtClean="0"/>
            <a:t>Intoxication: lead</a:t>
          </a:r>
          <a:endParaRPr lang="en-US" sz="1600" dirty="0"/>
        </a:p>
      </dgm:t>
    </dgm:pt>
    <dgm:pt modelId="{8A12687B-8FB6-4D2B-8F0F-15E7CFB0A6EF}" type="parTrans" cxnId="{9D39F703-2B4A-4A86-83AD-CEC002F66C84}">
      <dgm:prSet/>
      <dgm:spPr/>
      <dgm:t>
        <a:bodyPr/>
        <a:lstStyle/>
        <a:p>
          <a:endParaRPr lang="en-US" sz="4000"/>
        </a:p>
      </dgm:t>
    </dgm:pt>
    <dgm:pt modelId="{8F18D5D9-8366-4627-AA0C-2BF0AD75F541}" type="sibTrans" cxnId="{9D39F703-2B4A-4A86-83AD-CEC002F66C84}">
      <dgm:prSet/>
      <dgm:spPr/>
      <dgm:t>
        <a:bodyPr/>
        <a:lstStyle/>
        <a:p>
          <a:endParaRPr lang="en-US" sz="4000"/>
        </a:p>
      </dgm:t>
    </dgm:pt>
    <dgm:pt modelId="{64338097-FB0E-4B7B-BA0A-B2735ACFC790}">
      <dgm:prSet phldrT="[Text]" custT="1"/>
      <dgm:spPr/>
      <dgm:t>
        <a:bodyPr/>
        <a:lstStyle/>
        <a:p>
          <a:r>
            <a:rPr lang="en-US" sz="1600" dirty="0" smtClean="0"/>
            <a:t>Neurophysiology: altered </a:t>
          </a:r>
          <a:r>
            <a:rPr lang="en-US" sz="1600" dirty="0" err="1" smtClean="0"/>
            <a:t>cor­ticostriatal</a:t>
          </a:r>
          <a:r>
            <a:rPr lang="en-US" sz="1600" dirty="0" smtClean="0"/>
            <a:t> circuitry </a:t>
          </a:r>
          <a:endParaRPr lang="en-US" sz="1600" dirty="0"/>
        </a:p>
      </dgm:t>
    </dgm:pt>
    <dgm:pt modelId="{F49AF142-23F0-43A6-BF38-C61432DC0115}" type="parTrans" cxnId="{58105345-5CA8-4812-A657-E29D2F2E46C3}">
      <dgm:prSet/>
      <dgm:spPr/>
      <dgm:t>
        <a:bodyPr/>
        <a:lstStyle/>
        <a:p>
          <a:endParaRPr lang="en-US" sz="4000"/>
        </a:p>
      </dgm:t>
    </dgm:pt>
    <dgm:pt modelId="{C5FD1DEA-57D4-4479-A938-7A84D1D1017A}" type="sibTrans" cxnId="{58105345-5CA8-4812-A657-E29D2F2E46C3}">
      <dgm:prSet/>
      <dgm:spPr/>
      <dgm:t>
        <a:bodyPr/>
        <a:lstStyle/>
        <a:p>
          <a:endParaRPr lang="en-US" sz="4000"/>
        </a:p>
      </dgm:t>
    </dgm:pt>
    <dgm:pt modelId="{6AF32764-3D95-438A-ABAE-829458A86450}" type="pres">
      <dgm:prSet presAssocID="{B39302E1-2BF9-48F1-8AF5-AA23690CD8E7}" presName="Name0" presStyleCnt="0">
        <dgm:presLayoutVars>
          <dgm:chMax val="1"/>
          <dgm:chPref val="1"/>
        </dgm:presLayoutVars>
      </dgm:prSet>
      <dgm:spPr/>
    </dgm:pt>
    <dgm:pt modelId="{EA9C12B5-B70E-4B03-B5A0-A4EACF0CA974}" type="pres">
      <dgm:prSet presAssocID="{EB407674-3772-4561-A3B5-906D665417BB}" presName="Parent" presStyleLbl="node0" presStyleIdx="0" presStyleCnt="1">
        <dgm:presLayoutVars>
          <dgm:chMax val="5"/>
          <dgm:chPref val="5"/>
        </dgm:presLayoutVars>
      </dgm:prSet>
      <dgm:spPr/>
      <dgm:t>
        <a:bodyPr/>
        <a:lstStyle/>
        <a:p>
          <a:endParaRPr lang="en-US"/>
        </a:p>
      </dgm:t>
    </dgm:pt>
    <dgm:pt modelId="{C314BDEB-68A4-4608-A879-6EF284838F64}" type="pres">
      <dgm:prSet presAssocID="{EB407674-3772-4561-A3B5-906D665417BB}" presName="Accent2" presStyleLbl="node1" presStyleIdx="0" presStyleCnt="19"/>
      <dgm:spPr/>
    </dgm:pt>
    <dgm:pt modelId="{BF054D5D-E570-4086-B2F3-59A99AAE76AB}" type="pres">
      <dgm:prSet presAssocID="{EB407674-3772-4561-A3B5-906D665417BB}" presName="Accent3" presStyleLbl="node1" presStyleIdx="1" presStyleCnt="19"/>
      <dgm:spPr/>
    </dgm:pt>
    <dgm:pt modelId="{AD16DD6D-1A79-4197-AF73-A2BC15FF6675}" type="pres">
      <dgm:prSet presAssocID="{EB407674-3772-4561-A3B5-906D665417BB}" presName="Accent4" presStyleLbl="node1" presStyleIdx="2" presStyleCnt="19"/>
      <dgm:spPr/>
    </dgm:pt>
    <dgm:pt modelId="{BDA81488-E596-47DC-9611-1FB17F8666C0}" type="pres">
      <dgm:prSet presAssocID="{EB407674-3772-4561-A3B5-906D665417BB}" presName="Accent5" presStyleLbl="node1" presStyleIdx="3" presStyleCnt="19"/>
      <dgm:spPr/>
    </dgm:pt>
    <dgm:pt modelId="{979660C8-49DF-418B-AFAF-687241700D62}" type="pres">
      <dgm:prSet presAssocID="{EB407674-3772-4561-A3B5-906D665417BB}" presName="Accent6" presStyleLbl="node1" presStyleIdx="4" presStyleCnt="19"/>
      <dgm:spPr/>
    </dgm:pt>
    <dgm:pt modelId="{07A83CD6-C9AB-4E0C-8A00-1C1E380751E0}" type="pres">
      <dgm:prSet presAssocID="{64338097-FB0E-4B7B-BA0A-B2735ACFC790}" presName="Child1" presStyleLbl="node1" presStyleIdx="5" presStyleCnt="19" custScaleX="166235" custScaleY="164132">
        <dgm:presLayoutVars>
          <dgm:chMax val="0"/>
          <dgm:chPref val="0"/>
        </dgm:presLayoutVars>
      </dgm:prSet>
      <dgm:spPr/>
    </dgm:pt>
    <dgm:pt modelId="{F890523F-EC0D-4AF0-8456-2A58BE8D5C70}" type="pres">
      <dgm:prSet presAssocID="{64338097-FB0E-4B7B-BA0A-B2735ACFC790}" presName="Accent7" presStyleCnt="0"/>
      <dgm:spPr/>
    </dgm:pt>
    <dgm:pt modelId="{476E1C72-1DD2-4B81-93BB-5C7570CEB36C}" type="pres">
      <dgm:prSet presAssocID="{64338097-FB0E-4B7B-BA0A-B2735ACFC790}" presName="AccentHold1" presStyleLbl="node1" presStyleIdx="6" presStyleCnt="19"/>
      <dgm:spPr/>
    </dgm:pt>
    <dgm:pt modelId="{A300E170-0613-4A6C-8703-8717EE4447FD}" type="pres">
      <dgm:prSet presAssocID="{64338097-FB0E-4B7B-BA0A-B2735ACFC790}" presName="Accent8" presStyleCnt="0"/>
      <dgm:spPr/>
    </dgm:pt>
    <dgm:pt modelId="{05BB83FB-3AF8-423B-BB42-405C9EDC8504}" type="pres">
      <dgm:prSet presAssocID="{64338097-FB0E-4B7B-BA0A-B2735ACFC790}" presName="AccentHold2" presStyleLbl="node1" presStyleIdx="7" presStyleCnt="19"/>
      <dgm:spPr/>
    </dgm:pt>
    <dgm:pt modelId="{41F3CEC0-C02F-41D2-8CA0-7E15971F62DD}" type="pres">
      <dgm:prSet presAssocID="{369C0801-6FB2-456B-9270-C03352647B08}" presName="Child2" presStyleLbl="node1" presStyleIdx="8" presStyleCnt="19" custScaleX="162087" custScaleY="133231">
        <dgm:presLayoutVars>
          <dgm:chMax val="0"/>
          <dgm:chPref val="0"/>
        </dgm:presLayoutVars>
      </dgm:prSet>
      <dgm:spPr/>
      <dgm:t>
        <a:bodyPr/>
        <a:lstStyle/>
        <a:p>
          <a:endParaRPr lang="en-US"/>
        </a:p>
      </dgm:t>
    </dgm:pt>
    <dgm:pt modelId="{46DEABDA-4A0C-4C03-8304-6B15C13BFAEB}" type="pres">
      <dgm:prSet presAssocID="{369C0801-6FB2-456B-9270-C03352647B08}" presName="Accent9" presStyleCnt="0"/>
      <dgm:spPr/>
    </dgm:pt>
    <dgm:pt modelId="{A7462613-97EB-40FB-8928-4A4881862D4D}" type="pres">
      <dgm:prSet presAssocID="{369C0801-6FB2-456B-9270-C03352647B08}" presName="AccentHold1" presStyleLbl="node1" presStyleIdx="9" presStyleCnt="19"/>
      <dgm:spPr/>
    </dgm:pt>
    <dgm:pt modelId="{C0FADE90-BE04-4058-A541-7E1A09AF7D06}" type="pres">
      <dgm:prSet presAssocID="{369C0801-6FB2-456B-9270-C03352647B08}" presName="Accent10" presStyleCnt="0"/>
      <dgm:spPr/>
    </dgm:pt>
    <dgm:pt modelId="{9A3778AB-A85C-40AB-9DE0-9189754ECDD9}" type="pres">
      <dgm:prSet presAssocID="{369C0801-6FB2-456B-9270-C03352647B08}" presName="AccentHold2" presStyleLbl="node1" presStyleIdx="10" presStyleCnt="19"/>
      <dgm:spPr/>
    </dgm:pt>
    <dgm:pt modelId="{E366964E-AFD2-4642-9C3A-5A0D1FC385D6}" type="pres">
      <dgm:prSet presAssocID="{369C0801-6FB2-456B-9270-C03352647B08}" presName="Accent11" presStyleCnt="0"/>
      <dgm:spPr/>
    </dgm:pt>
    <dgm:pt modelId="{F33E13B0-63B3-400C-AEBA-C5E5D86B138A}" type="pres">
      <dgm:prSet presAssocID="{369C0801-6FB2-456B-9270-C03352647B08}" presName="AccentHold3" presStyleLbl="node1" presStyleIdx="11" presStyleCnt="19"/>
      <dgm:spPr/>
    </dgm:pt>
    <dgm:pt modelId="{CF0563BE-8A2D-41B5-8D5D-0079AF6663E7}" type="pres">
      <dgm:prSet presAssocID="{1017235C-9097-4E9E-BF0E-7B3543ADB97B}" presName="Child3" presStyleLbl="node1" presStyleIdx="12" presStyleCnt="19" custScaleX="199924" custScaleY="194242">
        <dgm:presLayoutVars>
          <dgm:chMax val="0"/>
          <dgm:chPref val="0"/>
        </dgm:presLayoutVars>
      </dgm:prSet>
      <dgm:spPr/>
      <dgm:t>
        <a:bodyPr/>
        <a:lstStyle/>
        <a:p>
          <a:endParaRPr lang="en-US"/>
        </a:p>
      </dgm:t>
    </dgm:pt>
    <dgm:pt modelId="{4ED8182A-F970-4016-AD2C-C9F45011ADD2}" type="pres">
      <dgm:prSet presAssocID="{1017235C-9097-4E9E-BF0E-7B3543ADB97B}" presName="Accent12" presStyleCnt="0"/>
      <dgm:spPr/>
    </dgm:pt>
    <dgm:pt modelId="{A605E9C0-B3D1-4657-8EE6-E2D2EDEE8E11}" type="pres">
      <dgm:prSet presAssocID="{1017235C-9097-4E9E-BF0E-7B3543ADB97B}" presName="AccentHold1" presStyleLbl="node1" presStyleIdx="13" presStyleCnt="19"/>
      <dgm:spPr/>
    </dgm:pt>
    <dgm:pt modelId="{B4A8E7DF-0F6B-4240-B9A4-C870AC4ACC9D}" type="pres">
      <dgm:prSet presAssocID="{7FA7D6C5-D638-48AA-B47F-246353903DA3}" presName="Child4" presStyleLbl="node1" presStyleIdx="14" presStyleCnt="19" custScaleX="188904" custScaleY="125275">
        <dgm:presLayoutVars>
          <dgm:chMax val="0"/>
          <dgm:chPref val="0"/>
        </dgm:presLayoutVars>
      </dgm:prSet>
      <dgm:spPr/>
    </dgm:pt>
    <dgm:pt modelId="{D0BDA446-01AD-4503-BC3B-7D14FA3405CC}" type="pres">
      <dgm:prSet presAssocID="{7FA7D6C5-D638-48AA-B47F-246353903DA3}" presName="Accent13" presStyleCnt="0"/>
      <dgm:spPr/>
    </dgm:pt>
    <dgm:pt modelId="{C87D8DE8-EFD7-480E-9986-68CC6A7FEE29}" type="pres">
      <dgm:prSet presAssocID="{7FA7D6C5-D638-48AA-B47F-246353903DA3}" presName="AccentHold1" presStyleLbl="node1" presStyleIdx="15" presStyleCnt="19"/>
      <dgm:spPr/>
    </dgm:pt>
    <dgm:pt modelId="{7426B04E-5646-4D6A-B21F-B54797B9A246}" type="pres">
      <dgm:prSet presAssocID="{6683F3F0-9646-4ECD-B355-731F8436B206}" presName="Child5" presStyleLbl="node1" presStyleIdx="16" presStyleCnt="19" custScaleX="147073" custScaleY="110989">
        <dgm:presLayoutVars>
          <dgm:chMax val="0"/>
          <dgm:chPref val="0"/>
        </dgm:presLayoutVars>
      </dgm:prSet>
      <dgm:spPr/>
    </dgm:pt>
    <dgm:pt modelId="{FA758CC9-F099-4CE9-A740-B59E4F6F7624}" type="pres">
      <dgm:prSet presAssocID="{6683F3F0-9646-4ECD-B355-731F8436B206}" presName="Accent15" presStyleCnt="0"/>
      <dgm:spPr/>
    </dgm:pt>
    <dgm:pt modelId="{4B5FADB9-0085-4E1D-A786-8B94BCBE94ED}" type="pres">
      <dgm:prSet presAssocID="{6683F3F0-9646-4ECD-B355-731F8436B206}" presName="AccentHold2" presStyleLbl="node1" presStyleIdx="17" presStyleCnt="19"/>
      <dgm:spPr/>
    </dgm:pt>
    <dgm:pt modelId="{53B5EEE0-14FA-4841-8181-7497ED3B697F}" type="pres">
      <dgm:prSet presAssocID="{6683F3F0-9646-4ECD-B355-731F8436B206}" presName="Accent16" presStyleCnt="0"/>
      <dgm:spPr/>
    </dgm:pt>
    <dgm:pt modelId="{FF765BFB-6B51-45FA-95FE-6E91997DEBC5}" type="pres">
      <dgm:prSet presAssocID="{6683F3F0-9646-4ECD-B355-731F8436B206}" presName="AccentHold3" presStyleLbl="node1" presStyleIdx="18" presStyleCnt="19"/>
      <dgm:spPr/>
    </dgm:pt>
  </dgm:ptLst>
  <dgm:cxnLst>
    <dgm:cxn modelId="{4B76F0F1-D902-4FEC-BD0D-1C8D37D18709}" type="presOf" srcId="{64338097-FB0E-4B7B-BA0A-B2735ACFC790}" destId="{07A83CD6-C9AB-4E0C-8A00-1C1E380751E0}" srcOrd="0" destOrd="0" presId="urn:microsoft.com/office/officeart/2009/3/layout/CircleRelationship"/>
    <dgm:cxn modelId="{54E7CE87-9ED9-4BBB-A6B6-0E2C0AFE5796}" type="presOf" srcId="{EB407674-3772-4561-A3B5-906D665417BB}" destId="{EA9C12B5-B70E-4B03-B5A0-A4EACF0CA974}" srcOrd="0" destOrd="0" presId="urn:microsoft.com/office/officeart/2009/3/layout/CircleRelationship"/>
    <dgm:cxn modelId="{9D39F703-2B4A-4A86-83AD-CEC002F66C84}" srcId="{EB407674-3772-4561-A3B5-906D665417BB}" destId="{6683F3F0-9646-4ECD-B355-731F8436B206}" srcOrd="4" destOrd="0" parTransId="{8A12687B-8FB6-4D2B-8F0F-15E7CFB0A6EF}" sibTransId="{8F18D5D9-8366-4627-AA0C-2BF0AD75F541}"/>
    <dgm:cxn modelId="{C48C5088-1E62-4881-8A6B-A12F3F484518}" type="presOf" srcId="{7FA7D6C5-D638-48AA-B47F-246353903DA3}" destId="{B4A8E7DF-0F6B-4240-B9A4-C870AC4ACC9D}" srcOrd="0" destOrd="0" presId="urn:microsoft.com/office/officeart/2009/3/layout/CircleRelationship"/>
    <dgm:cxn modelId="{6D3EACFF-C1F9-4CF0-A789-4083E20F5DDA}" srcId="{B39302E1-2BF9-48F1-8AF5-AA23690CD8E7}" destId="{EB407674-3772-4561-A3B5-906D665417BB}" srcOrd="0" destOrd="0" parTransId="{8EDF3328-14B4-4EBE-906E-BC7EEFBA0343}" sibTransId="{4D2694F2-C0A5-4628-8FFD-F4D8871C7A64}"/>
    <dgm:cxn modelId="{E9A8728D-FB5D-41A7-94EE-0DB2A689CF8D}" type="presOf" srcId="{1017235C-9097-4E9E-BF0E-7B3543ADB97B}" destId="{CF0563BE-8A2D-41B5-8D5D-0079AF6663E7}" srcOrd="0" destOrd="0" presId="urn:microsoft.com/office/officeart/2009/3/layout/CircleRelationship"/>
    <dgm:cxn modelId="{1AE9FB1A-D904-4450-9416-A84D1C07C3E8}" srcId="{EB407674-3772-4561-A3B5-906D665417BB}" destId="{7FA7D6C5-D638-48AA-B47F-246353903DA3}" srcOrd="3" destOrd="0" parTransId="{A31CD956-FAF5-4DC1-8D48-0501D4C59900}" sibTransId="{B6ED650B-B6F7-4F70-AF04-4C31C9E7BC21}"/>
    <dgm:cxn modelId="{21A9AFF3-CD9D-4CCC-91DC-9C831A9F8BA9}" srcId="{EB407674-3772-4561-A3B5-906D665417BB}" destId="{369C0801-6FB2-456B-9270-C03352647B08}" srcOrd="1" destOrd="0" parTransId="{3F4CE37E-8CBE-4CC7-BE27-5A37AE02D525}" sibTransId="{A0516E5F-6D25-4E3A-9CB6-4EC3B02AF4F9}"/>
    <dgm:cxn modelId="{6F46391D-7D52-4563-A249-1B17EA0AD605}" type="presOf" srcId="{369C0801-6FB2-456B-9270-C03352647B08}" destId="{41F3CEC0-C02F-41D2-8CA0-7E15971F62DD}" srcOrd="0" destOrd="0" presId="urn:microsoft.com/office/officeart/2009/3/layout/CircleRelationship"/>
    <dgm:cxn modelId="{58105345-5CA8-4812-A657-E29D2F2E46C3}" srcId="{EB407674-3772-4561-A3B5-906D665417BB}" destId="{64338097-FB0E-4B7B-BA0A-B2735ACFC790}" srcOrd="0" destOrd="0" parTransId="{F49AF142-23F0-43A6-BF38-C61432DC0115}" sibTransId="{C5FD1DEA-57D4-4479-A938-7A84D1D1017A}"/>
    <dgm:cxn modelId="{CD93A09E-CA1E-4E50-A271-314E4273B5E3}" type="presOf" srcId="{6683F3F0-9646-4ECD-B355-731F8436B206}" destId="{7426B04E-5646-4D6A-B21F-B54797B9A246}" srcOrd="0" destOrd="0" presId="urn:microsoft.com/office/officeart/2009/3/layout/CircleRelationship"/>
    <dgm:cxn modelId="{D2EEF84A-99D3-4A3D-96FC-576F1F8C4274}" srcId="{EB407674-3772-4561-A3B5-906D665417BB}" destId="{1017235C-9097-4E9E-BF0E-7B3543ADB97B}" srcOrd="2" destOrd="0" parTransId="{D79A7FF4-6137-45A9-9DB7-63F4A96760D0}" sibTransId="{40AB34CC-88BC-43F1-B7A3-F987D96DFBCC}"/>
    <dgm:cxn modelId="{73E8F584-5D82-412F-9ADA-F294084687E6}" type="presOf" srcId="{B39302E1-2BF9-48F1-8AF5-AA23690CD8E7}" destId="{6AF32764-3D95-438A-ABAE-829458A86450}" srcOrd="0" destOrd="0" presId="urn:microsoft.com/office/officeart/2009/3/layout/CircleRelationship"/>
    <dgm:cxn modelId="{53BC285B-E11B-48E5-A124-1883481C48DA}" type="presParOf" srcId="{6AF32764-3D95-438A-ABAE-829458A86450}" destId="{EA9C12B5-B70E-4B03-B5A0-A4EACF0CA974}" srcOrd="0" destOrd="0" presId="urn:microsoft.com/office/officeart/2009/3/layout/CircleRelationship"/>
    <dgm:cxn modelId="{950013E8-D7B5-4DDD-885A-F7C1E21B3C4C}" type="presParOf" srcId="{6AF32764-3D95-438A-ABAE-829458A86450}" destId="{C314BDEB-68A4-4608-A879-6EF284838F64}" srcOrd="1" destOrd="0" presId="urn:microsoft.com/office/officeart/2009/3/layout/CircleRelationship"/>
    <dgm:cxn modelId="{1F07808F-0941-4D33-879A-C9C9E48BB540}" type="presParOf" srcId="{6AF32764-3D95-438A-ABAE-829458A86450}" destId="{BF054D5D-E570-4086-B2F3-59A99AAE76AB}" srcOrd="2" destOrd="0" presId="urn:microsoft.com/office/officeart/2009/3/layout/CircleRelationship"/>
    <dgm:cxn modelId="{4172D0DF-6846-4C0F-8F29-2364EDD8FA13}" type="presParOf" srcId="{6AF32764-3D95-438A-ABAE-829458A86450}" destId="{AD16DD6D-1A79-4197-AF73-A2BC15FF6675}" srcOrd="3" destOrd="0" presId="urn:microsoft.com/office/officeart/2009/3/layout/CircleRelationship"/>
    <dgm:cxn modelId="{B48305C5-BE0D-4590-B14A-FD65E076CBE1}" type="presParOf" srcId="{6AF32764-3D95-438A-ABAE-829458A86450}" destId="{BDA81488-E596-47DC-9611-1FB17F8666C0}" srcOrd="4" destOrd="0" presId="urn:microsoft.com/office/officeart/2009/3/layout/CircleRelationship"/>
    <dgm:cxn modelId="{AAB652DD-DD11-4F0A-B6FB-6710F5BBBBC8}" type="presParOf" srcId="{6AF32764-3D95-438A-ABAE-829458A86450}" destId="{979660C8-49DF-418B-AFAF-687241700D62}" srcOrd="5" destOrd="0" presId="urn:microsoft.com/office/officeart/2009/3/layout/CircleRelationship"/>
    <dgm:cxn modelId="{22EFF875-5575-4C4C-91C6-218A5C1FB552}" type="presParOf" srcId="{6AF32764-3D95-438A-ABAE-829458A86450}" destId="{07A83CD6-C9AB-4E0C-8A00-1C1E380751E0}" srcOrd="6" destOrd="0" presId="urn:microsoft.com/office/officeart/2009/3/layout/CircleRelationship"/>
    <dgm:cxn modelId="{D7DFE308-7566-476D-BC58-49CA674FE82B}" type="presParOf" srcId="{6AF32764-3D95-438A-ABAE-829458A86450}" destId="{F890523F-EC0D-4AF0-8456-2A58BE8D5C70}" srcOrd="7" destOrd="0" presId="urn:microsoft.com/office/officeart/2009/3/layout/CircleRelationship"/>
    <dgm:cxn modelId="{75A3CDB4-84B6-44C6-934A-EEDC7115D695}" type="presParOf" srcId="{F890523F-EC0D-4AF0-8456-2A58BE8D5C70}" destId="{476E1C72-1DD2-4B81-93BB-5C7570CEB36C}" srcOrd="0" destOrd="0" presId="urn:microsoft.com/office/officeart/2009/3/layout/CircleRelationship"/>
    <dgm:cxn modelId="{0CE0D139-B9DD-435A-ABAD-A7DD40F18D11}" type="presParOf" srcId="{6AF32764-3D95-438A-ABAE-829458A86450}" destId="{A300E170-0613-4A6C-8703-8717EE4447FD}" srcOrd="8" destOrd="0" presId="urn:microsoft.com/office/officeart/2009/3/layout/CircleRelationship"/>
    <dgm:cxn modelId="{5AC86770-A767-48DE-9AD0-62BACCCBBCC6}" type="presParOf" srcId="{A300E170-0613-4A6C-8703-8717EE4447FD}" destId="{05BB83FB-3AF8-423B-BB42-405C9EDC8504}" srcOrd="0" destOrd="0" presId="urn:microsoft.com/office/officeart/2009/3/layout/CircleRelationship"/>
    <dgm:cxn modelId="{BA3E060B-80A7-415D-920E-8EC450EE5B2F}" type="presParOf" srcId="{6AF32764-3D95-438A-ABAE-829458A86450}" destId="{41F3CEC0-C02F-41D2-8CA0-7E15971F62DD}" srcOrd="9" destOrd="0" presId="urn:microsoft.com/office/officeart/2009/3/layout/CircleRelationship"/>
    <dgm:cxn modelId="{798284D5-B931-4DED-9A69-89E4848685A8}" type="presParOf" srcId="{6AF32764-3D95-438A-ABAE-829458A86450}" destId="{46DEABDA-4A0C-4C03-8304-6B15C13BFAEB}" srcOrd="10" destOrd="0" presId="urn:microsoft.com/office/officeart/2009/3/layout/CircleRelationship"/>
    <dgm:cxn modelId="{AC768046-BAB1-4674-B184-82DA78DFC1C9}" type="presParOf" srcId="{46DEABDA-4A0C-4C03-8304-6B15C13BFAEB}" destId="{A7462613-97EB-40FB-8928-4A4881862D4D}" srcOrd="0" destOrd="0" presId="urn:microsoft.com/office/officeart/2009/3/layout/CircleRelationship"/>
    <dgm:cxn modelId="{988E5ADE-7357-40D7-9A1D-A920D5EEE6B1}" type="presParOf" srcId="{6AF32764-3D95-438A-ABAE-829458A86450}" destId="{C0FADE90-BE04-4058-A541-7E1A09AF7D06}" srcOrd="11" destOrd="0" presId="urn:microsoft.com/office/officeart/2009/3/layout/CircleRelationship"/>
    <dgm:cxn modelId="{C231E957-4F24-45A4-97E4-0ED36563D0E4}" type="presParOf" srcId="{C0FADE90-BE04-4058-A541-7E1A09AF7D06}" destId="{9A3778AB-A85C-40AB-9DE0-9189754ECDD9}" srcOrd="0" destOrd="0" presId="urn:microsoft.com/office/officeart/2009/3/layout/CircleRelationship"/>
    <dgm:cxn modelId="{301D2E19-8B62-4E21-AC4F-D3128CAD91FB}" type="presParOf" srcId="{6AF32764-3D95-438A-ABAE-829458A86450}" destId="{E366964E-AFD2-4642-9C3A-5A0D1FC385D6}" srcOrd="12" destOrd="0" presId="urn:microsoft.com/office/officeart/2009/3/layout/CircleRelationship"/>
    <dgm:cxn modelId="{794CFC64-5DB2-4A2F-8EA3-0A00BB183758}" type="presParOf" srcId="{E366964E-AFD2-4642-9C3A-5A0D1FC385D6}" destId="{F33E13B0-63B3-400C-AEBA-C5E5D86B138A}" srcOrd="0" destOrd="0" presId="urn:microsoft.com/office/officeart/2009/3/layout/CircleRelationship"/>
    <dgm:cxn modelId="{5471B901-020A-4058-8605-61D3AB41144F}" type="presParOf" srcId="{6AF32764-3D95-438A-ABAE-829458A86450}" destId="{CF0563BE-8A2D-41B5-8D5D-0079AF6663E7}" srcOrd="13" destOrd="0" presId="urn:microsoft.com/office/officeart/2009/3/layout/CircleRelationship"/>
    <dgm:cxn modelId="{157DF517-A46C-48E6-8EB3-8DF2857CB54C}" type="presParOf" srcId="{6AF32764-3D95-438A-ABAE-829458A86450}" destId="{4ED8182A-F970-4016-AD2C-C9F45011ADD2}" srcOrd="14" destOrd="0" presId="urn:microsoft.com/office/officeart/2009/3/layout/CircleRelationship"/>
    <dgm:cxn modelId="{B7323285-4A68-4C0D-B231-1FB7C9B0C4C4}" type="presParOf" srcId="{4ED8182A-F970-4016-AD2C-C9F45011ADD2}" destId="{A605E9C0-B3D1-4657-8EE6-E2D2EDEE8E11}" srcOrd="0" destOrd="0" presId="urn:microsoft.com/office/officeart/2009/3/layout/CircleRelationship"/>
    <dgm:cxn modelId="{E17521C8-541A-4240-A484-88FA81CBFAA9}" type="presParOf" srcId="{6AF32764-3D95-438A-ABAE-829458A86450}" destId="{B4A8E7DF-0F6B-4240-B9A4-C870AC4ACC9D}" srcOrd="15" destOrd="0" presId="urn:microsoft.com/office/officeart/2009/3/layout/CircleRelationship"/>
    <dgm:cxn modelId="{F9E91A5B-E6C7-4037-B485-E0924D565A72}" type="presParOf" srcId="{6AF32764-3D95-438A-ABAE-829458A86450}" destId="{D0BDA446-01AD-4503-BC3B-7D14FA3405CC}" srcOrd="16" destOrd="0" presId="urn:microsoft.com/office/officeart/2009/3/layout/CircleRelationship"/>
    <dgm:cxn modelId="{2ADAB795-135C-4E17-8B91-799B38CC2FA1}" type="presParOf" srcId="{D0BDA446-01AD-4503-BC3B-7D14FA3405CC}" destId="{C87D8DE8-EFD7-480E-9986-68CC6A7FEE29}" srcOrd="0" destOrd="0" presId="urn:microsoft.com/office/officeart/2009/3/layout/CircleRelationship"/>
    <dgm:cxn modelId="{AA4FEB5D-0022-4062-8B15-48956769C49B}" type="presParOf" srcId="{6AF32764-3D95-438A-ABAE-829458A86450}" destId="{7426B04E-5646-4D6A-B21F-B54797B9A246}" srcOrd="17" destOrd="0" presId="urn:microsoft.com/office/officeart/2009/3/layout/CircleRelationship"/>
    <dgm:cxn modelId="{22E00A9D-FA77-4F8C-BA28-7832669B7C67}" type="presParOf" srcId="{6AF32764-3D95-438A-ABAE-829458A86450}" destId="{FA758CC9-F099-4CE9-A740-B59E4F6F7624}" srcOrd="18" destOrd="0" presId="urn:microsoft.com/office/officeart/2009/3/layout/CircleRelationship"/>
    <dgm:cxn modelId="{074A63DD-9DEF-4F52-A67F-7B0586DD6FC7}" type="presParOf" srcId="{FA758CC9-F099-4CE9-A740-B59E4F6F7624}" destId="{4B5FADB9-0085-4E1D-A786-8B94BCBE94ED}" srcOrd="0" destOrd="0" presId="urn:microsoft.com/office/officeart/2009/3/layout/CircleRelationship"/>
    <dgm:cxn modelId="{66E78BB8-60BD-43DE-9E35-F78869A293F1}" type="presParOf" srcId="{6AF32764-3D95-438A-ABAE-829458A86450}" destId="{53B5EEE0-14FA-4841-8181-7497ED3B697F}" srcOrd="19" destOrd="0" presId="urn:microsoft.com/office/officeart/2009/3/layout/CircleRelationship"/>
    <dgm:cxn modelId="{5E1E1C23-57B3-4E6E-A92C-445B1415879D}" type="presParOf" srcId="{53B5EEE0-14FA-4841-8181-7497ED3B697F}" destId="{FF765BFB-6B51-45FA-95FE-6E91997DEBC5}"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F1EF0-70ED-42F1-BDC6-AF05685BDE38}">
      <dsp:nvSpPr>
        <dsp:cNvPr id="0" name=""/>
        <dsp:cNvSpPr/>
      </dsp:nvSpPr>
      <dsp:spPr>
        <a:xfrm>
          <a:off x="0" y="256199"/>
          <a:ext cx="6096000" cy="2671200"/>
        </a:xfrm>
        <a:prstGeom prst="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1. Fails to give close attention to details or makes careless mistakes in schoolwork, work, or other activities</a:t>
          </a:r>
          <a:endParaRPr lang="en-US" sz="1200" kern="1200" dirty="0"/>
        </a:p>
        <a:p>
          <a:pPr marL="114300" lvl="1" indent="-114300" algn="l" defTabSz="533400">
            <a:lnSpc>
              <a:spcPct val="90000"/>
            </a:lnSpc>
            <a:spcBef>
              <a:spcPct val="0"/>
            </a:spcBef>
            <a:spcAft>
              <a:spcPct val="15000"/>
            </a:spcAft>
            <a:buChar char="••"/>
          </a:pPr>
          <a:r>
            <a:rPr lang="en-US" sz="1200" kern="1200" dirty="0" smtClean="0"/>
            <a:t>2. Has difficulty sustaining attention in tasks or play activities</a:t>
          </a:r>
          <a:endParaRPr lang="en-US" sz="1200" kern="1200" dirty="0"/>
        </a:p>
        <a:p>
          <a:pPr marL="114300" lvl="1" indent="-114300" algn="l" defTabSz="533400">
            <a:lnSpc>
              <a:spcPct val="90000"/>
            </a:lnSpc>
            <a:spcBef>
              <a:spcPct val="0"/>
            </a:spcBef>
            <a:spcAft>
              <a:spcPct val="15000"/>
            </a:spcAft>
            <a:buChar char="••"/>
          </a:pPr>
          <a:r>
            <a:rPr lang="en-US" sz="1200" kern="1200" dirty="0" smtClean="0"/>
            <a:t>3. Does not seem to listen when directly spoken to</a:t>
          </a:r>
          <a:endParaRPr lang="en-US" sz="1200" kern="1200" dirty="0"/>
        </a:p>
        <a:p>
          <a:pPr marL="114300" lvl="1" indent="-114300" algn="l" defTabSz="533400">
            <a:lnSpc>
              <a:spcPct val="90000"/>
            </a:lnSpc>
            <a:spcBef>
              <a:spcPct val="0"/>
            </a:spcBef>
            <a:spcAft>
              <a:spcPct val="15000"/>
            </a:spcAft>
            <a:buChar char="••"/>
          </a:pPr>
          <a:r>
            <a:rPr lang="en-US" sz="1200" kern="1200" dirty="0" smtClean="0"/>
            <a:t>4. Fails to follow through on instructions and fails to finish schoolwork, chores, or work duties</a:t>
          </a:r>
          <a:endParaRPr lang="en-US" sz="1200" kern="1200" dirty="0"/>
        </a:p>
        <a:p>
          <a:pPr marL="114300" lvl="1" indent="-114300" algn="l" defTabSz="533400">
            <a:lnSpc>
              <a:spcPct val="90000"/>
            </a:lnSpc>
            <a:spcBef>
              <a:spcPct val="0"/>
            </a:spcBef>
            <a:spcAft>
              <a:spcPct val="15000"/>
            </a:spcAft>
            <a:buChar char="••"/>
          </a:pPr>
          <a:r>
            <a:rPr lang="en-US" sz="1200" kern="1200" dirty="0" smtClean="0"/>
            <a:t>5. Has difficulty organizing tasks and activities</a:t>
          </a:r>
          <a:endParaRPr lang="en-US" sz="1200" kern="1200" dirty="0"/>
        </a:p>
        <a:p>
          <a:pPr marL="114300" lvl="1" indent="-114300" algn="l" defTabSz="533400">
            <a:lnSpc>
              <a:spcPct val="90000"/>
            </a:lnSpc>
            <a:spcBef>
              <a:spcPct val="0"/>
            </a:spcBef>
            <a:spcAft>
              <a:spcPct val="15000"/>
            </a:spcAft>
            <a:buChar char="••"/>
          </a:pPr>
          <a:r>
            <a:rPr lang="en-US" sz="1200" kern="1200" dirty="0" smtClean="0"/>
            <a:t>6. Avoids, dislikes, or is reluctant about engaging in tasks that require sustained mental effort</a:t>
          </a:r>
          <a:endParaRPr lang="en-US" sz="1200" kern="1200" dirty="0"/>
        </a:p>
        <a:p>
          <a:pPr marL="114300" lvl="1" indent="-114300" algn="l" defTabSz="533400">
            <a:lnSpc>
              <a:spcPct val="90000"/>
            </a:lnSpc>
            <a:spcBef>
              <a:spcPct val="0"/>
            </a:spcBef>
            <a:spcAft>
              <a:spcPct val="15000"/>
            </a:spcAft>
            <a:buChar char="••"/>
          </a:pPr>
          <a:r>
            <a:rPr lang="en-US" sz="1200" kern="1200" dirty="0" smtClean="0"/>
            <a:t>7. Loses things necessary for tasks or activities (e.g., toys, school assignments, or tools)</a:t>
          </a:r>
          <a:endParaRPr lang="en-US" sz="1200" kern="1200" dirty="0"/>
        </a:p>
        <a:p>
          <a:pPr marL="114300" lvl="1" indent="-114300" algn="l" defTabSz="533400">
            <a:lnSpc>
              <a:spcPct val="90000"/>
            </a:lnSpc>
            <a:spcBef>
              <a:spcPct val="0"/>
            </a:spcBef>
            <a:spcAft>
              <a:spcPct val="15000"/>
            </a:spcAft>
            <a:buChar char="••"/>
          </a:pPr>
          <a:r>
            <a:rPr lang="en-US" sz="1200" kern="1200" dirty="0" smtClean="0"/>
            <a:t>8. Gets easily distracted by extraneous stimuli</a:t>
          </a:r>
          <a:endParaRPr lang="en-US" sz="1200" kern="1200" dirty="0"/>
        </a:p>
        <a:p>
          <a:pPr marL="114300" lvl="1" indent="-114300" algn="l" defTabSz="533400">
            <a:lnSpc>
              <a:spcPct val="90000"/>
            </a:lnSpc>
            <a:spcBef>
              <a:spcPct val="0"/>
            </a:spcBef>
            <a:spcAft>
              <a:spcPct val="15000"/>
            </a:spcAft>
            <a:buChar char="••"/>
          </a:pPr>
          <a:r>
            <a:rPr lang="en-US" sz="1200" kern="1200" dirty="0" smtClean="0"/>
            <a:t>9. Is forgetful in daily activities</a:t>
          </a:r>
          <a:endParaRPr lang="en-US" sz="1200" kern="1200" dirty="0"/>
        </a:p>
      </dsp:txBody>
      <dsp:txXfrm>
        <a:off x="0" y="256199"/>
        <a:ext cx="6096000" cy="2671200"/>
      </dsp:txXfrm>
    </dsp:sp>
    <dsp:sp modelId="{CE5CC656-975D-45D9-841B-9B80723605C3}">
      <dsp:nvSpPr>
        <dsp:cNvPr id="0" name=""/>
        <dsp:cNvSpPr/>
      </dsp:nvSpPr>
      <dsp:spPr>
        <a:xfrm>
          <a:off x="304800" y="20039"/>
          <a:ext cx="4267200" cy="472320"/>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89000">
            <a:lnSpc>
              <a:spcPct val="90000"/>
            </a:lnSpc>
            <a:spcBef>
              <a:spcPct val="0"/>
            </a:spcBef>
            <a:spcAft>
              <a:spcPct val="35000"/>
            </a:spcAft>
          </a:pPr>
          <a:r>
            <a:rPr lang="en-US" sz="2000" kern="1200" dirty="0" smtClean="0"/>
            <a:t>A. Inattentive–Disorganized Dimension:</a:t>
          </a:r>
          <a:endParaRPr lang="en-US" sz="2000" kern="1200" dirty="0"/>
        </a:p>
      </dsp:txBody>
      <dsp:txXfrm>
        <a:off x="327857" y="43096"/>
        <a:ext cx="4221086" cy="426206"/>
      </dsp:txXfrm>
    </dsp:sp>
    <dsp:sp modelId="{360A0831-90A5-46C4-B238-A4B386091470}">
      <dsp:nvSpPr>
        <dsp:cNvPr id="0" name=""/>
        <dsp:cNvSpPr/>
      </dsp:nvSpPr>
      <dsp:spPr>
        <a:xfrm>
          <a:off x="0" y="3249959"/>
          <a:ext cx="6096000" cy="2368800"/>
        </a:xfrm>
        <a:prstGeom prst="rect">
          <a:avLst/>
        </a:prstGeom>
        <a:solidFill>
          <a:schemeClr val="lt1">
            <a:alpha val="90000"/>
            <a:hueOff val="0"/>
            <a:satOff val="0"/>
            <a:lumOff val="0"/>
            <a:alphaOff val="0"/>
          </a:schemeClr>
        </a:solidFill>
        <a:ln w="25400" cap="flat" cmpd="sng" algn="ctr">
          <a:solidFill>
            <a:schemeClr val="accent2">
              <a:shade val="80000"/>
              <a:hueOff val="-591604"/>
              <a:satOff val="11065"/>
              <a:lumOff val="298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1. Fidgets with hands or feet or squirms in seat</a:t>
          </a:r>
          <a:endParaRPr lang="en-US" sz="1200" kern="1200" dirty="0"/>
        </a:p>
        <a:p>
          <a:pPr marL="114300" lvl="1" indent="-114300" algn="l" defTabSz="533400">
            <a:lnSpc>
              <a:spcPct val="90000"/>
            </a:lnSpc>
            <a:spcBef>
              <a:spcPct val="0"/>
            </a:spcBef>
            <a:spcAft>
              <a:spcPct val="15000"/>
            </a:spcAft>
            <a:buChar char="••"/>
          </a:pPr>
          <a:r>
            <a:rPr lang="en-US" sz="1200" kern="1200" dirty="0" smtClean="0"/>
            <a:t>2. Leaves seat in classroom or in other situations in which remaining seated is expected</a:t>
          </a:r>
          <a:endParaRPr lang="en-US" sz="1200" kern="1200" dirty="0"/>
        </a:p>
        <a:p>
          <a:pPr marL="114300" lvl="1" indent="-114300" algn="l" defTabSz="533400">
            <a:lnSpc>
              <a:spcPct val="90000"/>
            </a:lnSpc>
            <a:spcBef>
              <a:spcPct val="0"/>
            </a:spcBef>
            <a:spcAft>
              <a:spcPct val="15000"/>
            </a:spcAft>
            <a:buChar char="••"/>
          </a:pPr>
          <a:r>
            <a:rPr lang="en-US" sz="1200" kern="1200" dirty="0" smtClean="0"/>
            <a:t>3. Runs about or climbs excessively in situations in which it is inappropriate (in ado­lescents or adults, may be limited to subjective feelings of restlessness)</a:t>
          </a:r>
          <a:endParaRPr lang="en-US" sz="1200" kern="1200" dirty="0"/>
        </a:p>
        <a:p>
          <a:pPr marL="114300" lvl="1" indent="-114300" algn="l" defTabSz="533400">
            <a:lnSpc>
              <a:spcPct val="90000"/>
            </a:lnSpc>
            <a:spcBef>
              <a:spcPct val="0"/>
            </a:spcBef>
            <a:spcAft>
              <a:spcPct val="15000"/>
            </a:spcAft>
            <a:buChar char="••"/>
          </a:pPr>
          <a:r>
            <a:rPr lang="en-US" sz="1200" kern="1200" dirty="0" smtClean="0"/>
            <a:t>4. Has difficulty playing or engaging in leisure activities quietly</a:t>
          </a:r>
          <a:endParaRPr lang="en-US" sz="1200" kern="1200" dirty="0"/>
        </a:p>
        <a:p>
          <a:pPr marL="114300" lvl="1" indent="-114300" algn="l" defTabSz="533400">
            <a:lnSpc>
              <a:spcPct val="90000"/>
            </a:lnSpc>
            <a:spcBef>
              <a:spcPct val="0"/>
            </a:spcBef>
            <a:spcAft>
              <a:spcPct val="15000"/>
            </a:spcAft>
            <a:buChar char="••"/>
          </a:pPr>
          <a:r>
            <a:rPr lang="en-US" sz="1200" kern="1200" dirty="0" smtClean="0"/>
            <a:t>5. Is “on the go” or acts as if “driven by a motor”</a:t>
          </a:r>
          <a:endParaRPr lang="en-US" sz="1200" kern="1200" dirty="0"/>
        </a:p>
        <a:p>
          <a:pPr marL="114300" lvl="1" indent="-114300" algn="l" defTabSz="533400">
            <a:lnSpc>
              <a:spcPct val="90000"/>
            </a:lnSpc>
            <a:spcBef>
              <a:spcPct val="0"/>
            </a:spcBef>
            <a:spcAft>
              <a:spcPct val="15000"/>
            </a:spcAft>
            <a:buChar char="••"/>
          </a:pPr>
          <a:r>
            <a:rPr lang="en-US" sz="1200" kern="1200" dirty="0" smtClean="0"/>
            <a:t>6. Talks excessively</a:t>
          </a:r>
          <a:endParaRPr lang="en-US" sz="1200" kern="1200" dirty="0"/>
        </a:p>
        <a:p>
          <a:pPr marL="114300" lvl="1" indent="-114300" algn="l" defTabSz="533400">
            <a:lnSpc>
              <a:spcPct val="90000"/>
            </a:lnSpc>
            <a:spcBef>
              <a:spcPct val="0"/>
            </a:spcBef>
            <a:spcAft>
              <a:spcPct val="15000"/>
            </a:spcAft>
            <a:buChar char="••"/>
          </a:pPr>
          <a:r>
            <a:rPr lang="en-US" sz="1200" kern="1200" dirty="0" smtClean="0"/>
            <a:t>7. Blurts out answers before questions have been completed</a:t>
          </a:r>
          <a:endParaRPr lang="en-US" sz="1200" kern="1200" dirty="0"/>
        </a:p>
        <a:p>
          <a:pPr marL="114300" lvl="1" indent="-114300" algn="l" defTabSz="533400">
            <a:lnSpc>
              <a:spcPct val="90000"/>
            </a:lnSpc>
            <a:spcBef>
              <a:spcPct val="0"/>
            </a:spcBef>
            <a:spcAft>
              <a:spcPct val="15000"/>
            </a:spcAft>
            <a:buChar char="••"/>
          </a:pPr>
          <a:r>
            <a:rPr lang="en-US" sz="1200" kern="1200" dirty="0" smtClean="0"/>
            <a:t>8. Has difficulty awaiting turn</a:t>
          </a:r>
          <a:endParaRPr lang="en-US" sz="1200" kern="1200" dirty="0"/>
        </a:p>
        <a:p>
          <a:pPr marL="114300" lvl="1" indent="-114300" algn="l" defTabSz="533400">
            <a:lnSpc>
              <a:spcPct val="90000"/>
            </a:lnSpc>
            <a:spcBef>
              <a:spcPct val="0"/>
            </a:spcBef>
            <a:spcAft>
              <a:spcPct val="15000"/>
            </a:spcAft>
            <a:buChar char="••"/>
          </a:pPr>
          <a:r>
            <a:rPr lang="en-US" sz="1200" kern="1200" dirty="0" smtClean="0"/>
            <a:t>9. Interrupts or intrudes on others (e.g., butts into conversations or games)</a:t>
          </a:r>
          <a:r>
            <a:rPr lang="en-US" sz="800" kern="1200" dirty="0" smtClean="0"/>
            <a:t> </a:t>
          </a:r>
          <a:endParaRPr lang="en-US" sz="800" kern="1200" dirty="0"/>
        </a:p>
      </dsp:txBody>
      <dsp:txXfrm>
        <a:off x="0" y="3249959"/>
        <a:ext cx="6096000" cy="2368800"/>
      </dsp:txXfrm>
    </dsp:sp>
    <dsp:sp modelId="{75E9083A-2C88-4440-8031-87F6904C6773}">
      <dsp:nvSpPr>
        <dsp:cNvPr id="0" name=""/>
        <dsp:cNvSpPr/>
      </dsp:nvSpPr>
      <dsp:spPr>
        <a:xfrm>
          <a:off x="304800" y="3013799"/>
          <a:ext cx="4267200" cy="472320"/>
        </a:xfrm>
        <a:prstGeom prst="roundRect">
          <a:avLst/>
        </a:prstGeom>
        <a:solidFill>
          <a:schemeClr val="accent2">
            <a:shade val="80000"/>
            <a:hueOff val="-591604"/>
            <a:satOff val="11065"/>
            <a:lumOff val="298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89000">
            <a:lnSpc>
              <a:spcPct val="90000"/>
            </a:lnSpc>
            <a:spcBef>
              <a:spcPct val="0"/>
            </a:spcBef>
            <a:spcAft>
              <a:spcPct val="35000"/>
            </a:spcAft>
          </a:pPr>
          <a:r>
            <a:rPr lang="en-US" sz="2000" kern="1200" dirty="0" smtClean="0"/>
            <a:t>B. Hyperactivity–Impulsivity Dimension:</a:t>
          </a:r>
          <a:endParaRPr lang="en-US" sz="2000" kern="1200" dirty="0"/>
        </a:p>
      </dsp:txBody>
      <dsp:txXfrm>
        <a:off x="327857" y="3036856"/>
        <a:ext cx="422108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12A7F-67FB-4DEB-8289-E5955D0F8107}">
      <dsp:nvSpPr>
        <dsp:cNvPr id="0" name=""/>
        <dsp:cNvSpPr/>
      </dsp:nvSpPr>
      <dsp:spPr>
        <a:xfrm>
          <a:off x="721734" y="3048000"/>
          <a:ext cx="409582" cy="2731591"/>
        </a:xfrm>
        <a:custGeom>
          <a:avLst/>
          <a:gdLst/>
          <a:ahLst/>
          <a:cxnLst/>
          <a:rect l="0" t="0" r="0" b="0"/>
          <a:pathLst>
            <a:path>
              <a:moveTo>
                <a:pt x="0" y="0"/>
              </a:moveTo>
              <a:lnTo>
                <a:pt x="204791" y="0"/>
              </a:lnTo>
              <a:lnTo>
                <a:pt x="204791" y="2731591"/>
              </a:lnTo>
              <a:lnTo>
                <a:pt x="409582" y="2731591"/>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57472" y="4344742"/>
        <a:ext cx="138106" cy="138106"/>
      </dsp:txXfrm>
    </dsp:sp>
    <dsp:sp modelId="{82FD8ABB-9D13-4D92-A4C7-DD9D196F1ABF}">
      <dsp:nvSpPr>
        <dsp:cNvPr id="0" name=""/>
        <dsp:cNvSpPr/>
      </dsp:nvSpPr>
      <dsp:spPr>
        <a:xfrm>
          <a:off x="721734" y="3048000"/>
          <a:ext cx="409582" cy="1951136"/>
        </a:xfrm>
        <a:custGeom>
          <a:avLst/>
          <a:gdLst/>
          <a:ahLst/>
          <a:cxnLst/>
          <a:rect l="0" t="0" r="0" b="0"/>
          <a:pathLst>
            <a:path>
              <a:moveTo>
                <a:pt x="0" y="0"/>
              </a:moveTo>
              <a:lnTo>
                <a:pt x="204791" y="0"/>
              </a:lnTo>
              <a:lnTo>
                <a:pt x="204791" y="1951136"/>
              </a:lnTo>
              <a:lnTo>
                <a:pt x="409582" y="1951136"/>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76683" y="3973726"/>
        <a:ext cx="99683" cy="99683"/>
      </dsp:txXfrm>
    </dsp:sp>
    <dsp:sp modelId="{FF1159E4-F089-4819-BE9F-A06E0FDDDED9}">
      <dsp:nvSpPr>
        <dsp:cNvPr id="0" name=""/>
        <dsp:cNvSpPr/>
      </dsp:nvSpPr>
      <dsp:spPr>
        <a:xfrm>
          <a:off x="721734" y="3048000"/>
          <a:ext cx="409582" cy="1170682"/>
        </a:xfrm>
        <a:custGeom>
          <a:avLst/>
          <a:gdLst/>
          <a:ahLst/>
          <a:cxnLst/>
          <a:rect l="0" t="0" r="0" b="0"/>
          <a:pathLst>
            <a:path>
              <a:moveTo>
                <a:pt x="0" y="0"/>
              </a:moveTo>
              <a:lnTo>
                <a:pt x="204791" y="0"/>
              </a:lnTo>
              <a:lnTo>
                <a:pt x="204791" y="1170682"/>
              </a:lnTo>
              <a:lnTo>
                <a:pt x="409582" y="1170682"/>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95518" y="3602334"/>
        <a:ext cx="62013" cy="62013"/>
      </dsp:txXfrm>
    </dsp:sp>
    <dsp:sp modelId="{4949EF3C-5962-4AAC-AAEA-94B0F40CF6D0}">
      <dsp:nvSpPr>
        <dsp:cNvPr id="0" name=""/>
        <dsp:cNvSpPr/>
      </dsp:nvSpPr>
      <dsp:spPr>
        <a:xfrm>
          <a:off x="721734" y="3048000"/>
          <a:ext cx="409582" cy="390227"/>
        </a:xfrm>
        <a:custGeom>
          <a:avLst/>
          <a:gdLst/>
          <a:ahLst/>
          <a:cxnLst/>
          <a:rect l="0" t="0" r="0" b="0"/>
          <a:pathLst>
            <a:path>
              <a:moveTo>
                <a:pt x="0" y="0"/>
              </a:moveTo>
              <a:lnTo>
                <a:pt x="204791" y="0"/>
              </a:lnTo>
              <a:lnTo>
                <a:pt x="204791" y="390227"/>
              </a:lnTo>
              <a:lnTo>
                <a:pt x="409582" y="390227"/>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912382" y="3228970"/>
        <a:ext cx="28285" cy="28285"/>
      </dsp:txXfrm>
    </dsp:sp>
    <dsp:sp modelId="{B5DFD6E2-1B0E-46DE-8043-F779171DD2C4}">
      <dsp:nvSpPr>
        <dsp:cNvPr id="0" name=""/>
        <dsp:cNvSpPr/>
      </dsp:nvSpPr>
      <dsp:spPr>
        <a:xfrm>
          <a:off x="721734" y="2657772"/>
          <a:ext cx="409582" cy="390227"/>
        </a:xfrm>
        <a:custGeom>
          <a:avLst/>
          <a:gdLst/>
          <a:ahLst/>
          <a:cxnLst/>
          <a:rect l="0" t="0" r="0" b="0"/>
          <a:pathLst>
            <a:path>
              <a:moveTo>
                <a:pt x="0" y="390227"/>
              </a:moveTo>
              <a:lnTo>
                <a:pt x="204791" y="390227"/>
              </a:lnTo>
              <a:lnTo>
                <a:pt x="204791" y="0"/>
              </a:lnTo>
              <a:lnTo>
                <a:pt x="409582" y="0"/>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912382" y="2838743"/>
        <a:ext cx="28285" cy="28285"/>
      </dsp:txXfrm>
    </dsp:sp>
    <dsp:sp modelId="{82593558-F2E7-495E-8721-CED86E6DA3EB}">
      <dsp:nvSpPr>
        <dsp:cNvPr id="0" name=""/>
        <dsp:cNvSpPr/>
      </dsp:nvSpPr>
      <dsp:spPr>
        <a:xfrm>
          <a:off x="721734" y="1877317"/>
          <a:ext cx="409582" cy="1170682"/>
        </a:xfrm>
        <a:custGeom>
          <a:avLst/>
          <a:gdLst/>
          <a:ahLst/>
          <a:cxnLst/>
          <a:rect l="0" t="0" r="0" b="0"/>
          <a:pathLst>
            <a:path>
              <a:moveTo>
                <a:pt x="0" y="1170682"/>
              </a:moveTo>
              <a:lnTo>
                <a:pt x="204791" y="1170682"/>
              </a:lnTo>
              <a:lnTo>
                <a:pt x="204791" y="0"/>
              </a:lnTo>
              <a:lnTo>
                <a:pt x="409582" y="0"/>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95518" y="2431652"/>
        <a:ext cx="62013" cy="62013"/>
      </dsp:txXfrm>
    </dsp:sp>
    <dsp:sp modelId="{5995A984-52A5-4C17-A39D-B99F34900C7B}">
      <dsp:nvSpPr>
        <dsp:cNvPr id="0" name=""/>
        <dsp:cNvSpPr/>
      </dsp:nvSpPr>
      <dsp:spPr>
        <a:xfrm>
          <a:off x="721734" y="1096863"/>
          <a:ext cx="409582" cy="1951136"/>
        </a:xfrm>
        <a:custGeom>
          <a:avLst/>
          <a:gdLst/>
          <a:ahLst/>
          <a:cxnLst/>
          <a:rect l="0" t="0" r="0" b="0"/>
          <a:pathLst>
            <a:path>
              <a:moveTo>
                <a:pt x="0" y="1951136"/>
              </a:moveTo>
              <a:lnTo>
                <a:pt x="204791" y="1951136"/>
              </a:lnTo>
              <a:lnTo>
                <a:pt x="204791" y="0"/>
              </a:lnTo>
              <a:lnTo>
                <a:pt x="409582" y="0"/>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76683" y="2022590"/>
        <a:ext cx="99683" cy="99683"/>
      </dsp:txXfrm>
    </dsp:sp>
    <dsp:sp modelId="{D35E5436-064F-4B74-B880-7DBC9AAA9356}">
      <dsp:nvSpPr>
        <dsp:cNvPr id="0" name=""/>
        <dsp:cNvSpPr/>
      </dsp:nvSpPr>
      <dsp:spPr>
        <a:xfrm>
          <a:off x="721734" y="316408"/>
          <a:ext cx="409582" cy="2731591"/>
        </a:xfrm>
        <a:custGeom>
          <a:avLst/>
          <a:gdLst/>
          <a:ahLst/>
          <a:cxnLst/>
          <a:rect l="0" t="0" r="0" b="0"/>
          <a:pathLst>
            <a:path>
              <a:moveTo>
                <a:pt x="0" y="2731591"/>
              </a:moveTo>
              <a:lnTo>
                <a:pt x="204791" y="2731591"/>
              </a:lnTo>
              <a:lnTo>
                <a:pt x="204791" y="0"/>
              </a:lnTo>
              <a:lnTo>
                <a:pt x="409582" y="0"/>
              </a:lnTo>
            </a:path>
          </a:pathLst>
        </a:cu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955800">
            <a:lnSpc>
              <a:spcPct val="90000"/>
            </a:lnSpc>
            <a:spcBef>
              <a:spcPct val="0"/>
            </a:spcBef>
            <a:spcAft>
              <a:spcPct val="35000"/>
            </a:spcAft>
          </a:pPr>
          <a:endParaRPr lang="en-US"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57472" y="1613151"/>
        <a:ext cx="138106" cy="138106"/>
      </dsp:txXfrm>
    </dsp:sp>
    <dsp:sp modelId="{064B190D-CEB6-491A-A545-5343DA44A49E}">
      <dsp:nvSpPr>
        <dsp:cNvPr id="0" name=""/>
        <dsp:cNvSpPr/>
      </dsp:nvSpPr>
      <dsp:spPr>
        <a:xfrm rot="16200000">
          <a:off x="-1233510" y="2735818"/>
          <a:ext cx="3286124"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Neuropsychological Functions Affected in ADHD</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233510" y="2735818"/>
        <a:ext cx="3286124" cy="624363"/>
      </dsp:txXfrm>
    </dsp:sp>
    <dsp:sp modelId="{51760857-6C2D-44D9-A5F2-C45C0B9DBAA2}">
      <dsp:nvSpPr>
        <dsp:cNvPr id="0" name=""/>
        <dsp:cNvSpPr/>
      </dsp:nvSpPr>
      <dsp:spPr>
        <a:xfrm>
          <a:off x="1131316" y="4226"/>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i="1"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Attention</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4226"/>
        <a:ext cx="2047913" cy="624363"/>
      </dsp:txXfrm>
    </dsp:sp>
    <dsp:sp modelId="{EB0D9634-C4D1-4FDD-8B7D-53F7128948EE}">
      <dsp:nvSpPr>
        <dsp:cNvPr id="0" name=""/>
        <dsp:cNvSpPr/>
      </dsp:nvSpPr>
      <dsp:spPr>
        <a:xfrm>
          <a:off x="1131316" y="784681"/>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Alertness</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784681"/>
        <a:ext cx="2047913" cy="624363"/>
      </dsp:txXfrm>
    </dsp:sp>
    <dsp:sp modelId="{D10FFAFF-02DA-4C36-8B5B-EC9EF07C873A}">
      <dsp:nvSpPr>
        <dsp:cNvPr id="0" name=""/>
        <dsp:cNvSpPr/>
      </dsp:nvSpPr>
      <dsp:spPr>
        <a:xfrm>
          <a:off x="1131316" y="1565136"/>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Vigilance</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1565136"/>
        <a:ext cx="2047913" cy="624363"/>
      </dsp:txXfrm>
    </dsp:sp>
    <dsp:sp modelId="{C4EC8E36-81B1-4323-BCE9-DD7F749EEAEE}">
      <dsp:nvSpPr>
        <dsp:cNvPr id="0" name=""/>
        <dsp:cNvSpPr/>
      </dsp:nvSpPr>
      <dsp:spPr>
        <a:xfrm>
          <a:off x="1131316" y="2345590"/>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i="1"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Executive functions</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2345590"/>
        <a:ext cx="2047913" cy="624363"/>
      </dsp:txXfrm>
    </dsp:sp>
    <dsp:sp modelId="{E4A14955-3DF2-4121-8087-FF2B781AC245}">
      <dsp:nvSpPr>
        <dsp:cNvPr id="0" name=""/>
        <dsp:cNvSpPr/>
      </dsp:nvSpPr>
      <dsp:spPr>
        <a:xfrm>
          <a:off x="1131316" y="3126045"/>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Working memory</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3126045"/>
        <a:ext cx="2047913" cy="624363"/>
      </dsp:txXfrm>
    </dsp:sp>
    <dsp:sp modelId="{7E5ABEFC-38E7-4762-883B-263410222B17}">
      <dsp:nvSpPr>
        <dsp:cNvPr id="0" name=""/>
        <dsp:cNvSpPr/>
      </dsp:nvSpPr>
      <dsp:spPr>
        <a:xfrm>
          <a:off x="1131316" y="3906500"/>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Response inhibition</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3906500"/>
        <a:ext cx="2047913" cy="624363"/>
      </dsp:txXfrm>
    </dsp:sp>
    <dsp:sp modelId="{E681F2F5-387A-478F-8567-8A096CE6B20C}">
      <dsp:nvSpPr>
        <dsp:cNvPr id="0" name=""/>
        <dsp:cNvSpPr/>
      </dsp:nvSpPr>
      <dsp:spPr>
        <a:xfrm>
          <a:off x="1131316" y="4686954"/>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Cognitive flexibility</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4686954"/>
        <a:ext cx="2047913" cy="624363"/>
      </dsp:txXfrm>
    </dsp:sp>
    <dsp:sp modelId="{3A3A3969-B479-4ABB-833A-87F6036B4416}">
      <dsp:nvSpPr>
        <dsp:cNvPr id="0" name=""/>
        <dsp:cNvSpPr/>
      </dsp:nvSpPr>
      <dsp:spPr>
        <a:xfrm>
          <a:off x="1131316" y="5467409"/>
          <a:ext cx="2047913" cy="624363"/>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711200">
            <a:lnSpc>
              <a:spcPct val="90000"/>
            </a:lnSpc>
            <a:spcBef>
              <a:spcPct val="0"/>
            </a:spcBef>
            <a:spcAft>
              <a:spcPct val="35000"/>
            </a:spcAft>
          </a:pPr>
          <a:r>
            <a:rPr lang="en-US" sz="16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Planning</a:t>
          </a:r>
          <a:endParaRPr lang="en-US"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31316" y="5467409"/>
        <a:ext cx="2047913" cy="6243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C12B5-B70E-4B03-B5A0-A4EACF0CA974}">
      <dsp:nvSpPr>
        <dsp:cNvPr id="0" name=""/>
        <dsp:cNvSpPr/>
      </dsp:nvSpPr>
      <dsp:spPr>
        <a:xfrm>
          <a:off x="1783535" y="1112976"/>
          <a:ext cx="3410734" cy="341132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defTabSz="1066800">
            <a:lnSpc>
              <a:spcPct val="90000"/>
            </a:lnSpc>
            <a:spcBef>
              <a:spcPct val="0"/>
            </a:spcBef>
            <a:spcAft>
              <a:spcPct val="35000"/>
            </a:spcAft>
          </a:pPr>
          <a:r>
            <a:rPr lang="en-US" sz="2400" b="1" kern="1200" cap="none" spc="0" dirty="0" smtClean="0">
              <a:ln/>
              <a:solidFill>
                <a:schemeClr val="accent3"/>
              </a:solidFill>
              <a:effectLst/>
            </a:rPr>
            <a:t>ADHD causes</a:t>
          </a:r>
          <a:endParaRPr lang="en-US" sz="2400" b="1" kern="1200" cap="none" spc="0" dirty="0">
            <a:ln/>
            <a:solidFill>
              <a:schemeClr val="accent3"/>
            </a:solidFill>
            <a:effectLst/>
          </a:endParaRPr>
        </a:p>
      </dsp:txBody>
      <dsp:txXfrm>
        <a:off x="2283025" y="1612552"/>
        <a:ext cx="2411754" cy="2412169"/>
      </dsp:txXfrm>
    </dsp:sp>
    <dsp:sp modelId="{C314BDEB-68A4-4608-A879-6EF284838F64}">
      <dsp:nvSpPr>
        <dsp:cNvPr id="0" name=""/>
        <dsp:cNvSpPr/>
      </dsp:nvSpPr>
      <dsp:spPr>
        <a:xfrm>
          <a:off x="2832292" y="4270704"/>
          <a:ext cx="274957" cy="27492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F054D5D-E570-4086-B2F3-59A99AAE76AB}">
      <dsp:nvSpPr>
        <dsp:cNvPr id="0" name=""/>
        <dsp:cNvSpPr/>
      </dsp:nvSpPr>
      <dsp:spPr>
        <a:xfrm>
          <a:off x="5413956" y="2497377"/>
          <a:ext cx="274957" cy="274929"/>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D16DD6D-1A79-4197-AF73-A2BC15FF6675}">
      <dsp:nvSpPr>
        <dsp:cNvPr id="0" name=""/>
        <dsp:cNvSpPr/>
      </dsp:nvSpPr>
      <dsp:spPr>
        <a:xfrm>
          <a:off x="4100036" y="4563312"/>
          <a:ext cx="379203" cy="37978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DA81488-E596-47DC-9611-1FB17F8666C0}">
      <dsp:nvSpPr>
        <dsp:cNvPr id="0" name=""/>
        <dsp:cNvSpPr/>
      </dsp:nvSpPr>
      <dsp:spPr>
        <a:xfrm>
          <a:off x="2909252" y="1496414"/>
          <a:ext cx="274957" cy="274929"/>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79660C8-49DF-418B-AFAF-687241700D62}">
      <dsp:nvSpPr>
        <dsp:cNvPr id="0" name=""/>
        <dsp:cNvSpPr/>
      </dsp:nvSpPr>
      <dsp:spPr>
        <a:xfrm>
          <a:off x="2043800" y="3069792"/>
          <a:ext cx="274957" cy="274929"/>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7A83CD6-C9AB-4E0C-8A00-1C1E380751E0}">
      <dsp:nvSpPr>
        <dsp:cNvPr id="0" name=""/>
        <dsp:cNvSpPr/>
      </dsp:nvSpPr>
      <dsp:spPr>
        <a:xfrm>
          <a:off x="258052" y="1283968"/>
          <a:ext cx="2305151" cy="227624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Neurophysiology: altered </a:t>
          </a:r>
          <a:r>
            <a:rPr lang="en-US" sz="1600" kern="1200" dirty="0" err="1" smtClean="0"/>
            <a:t>cor­ticostriatal</a:t>
          </a:r>
          <a:r>
            <a:rPr lang="en-US" sz="1600" kern="1200" dirty="0" smtClean="0"/>
            <a:t> circuitry </a:t>
          </a:r>
          <a:endParaRPr lang="en-US" sz="1600" kern="1200" dirty="0"/>
        </a:p>
      </dsp:txBody>
      <dsp:txXfrm>
        <a:off x="595634" y="1617317"/>
        <a:ext cx="1629987" cy="1609550"/>
      </dsp:txXfrm>
    </dsp:sp>
    <dsp:sp modelId="{476E1C72-1DD2-4B81-93BB-5C7570CEB36C}">
      <dsp:nvSpPr>
        <dsp:cNvPr id="0" name=""/>
        <dsp:cNvSpPr/>
      </dsp:nvSpPr>
      <dsp:spPr>
        <a:xfrm>
          <a:off x="3346526" y="1508606"/>
          <a:ext cx="379203" cy="37978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5BB83FB-3AF8-423B-BB42-405C9EDC8504}">
      <dsp:nvSpPr>
        <dsp:cNvPr id="0" name=""/>
        <dsp:cNvSpPr/>
      </dsp:nvSpPr>
      <dsp:spPr>
        <a:xfrm>
          <a:off x="848119" y="3521505"/>
          <a:ext cx="685645" cy="68580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1F3CEC0-C02F-41D2-8CA0-7E15971F62DD}">
      <dsp:nvSpPr>
        <dsp:cNvPr id="0" name=""/>
        <dsp:cNvSpPr/>
      </dsp:nvSpPr>
      <dsp:spPr>
        <a:xfrm>
          <a:off x="5114313" y="845969"/>
          <a:ext cx="2247631" cy="184770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Neurochemestry</a:t>
          </a:r>
          <a:r>
            <a:rPr lang="en-US" sz="1600" kern="1200" dirty="0" smtClean="0"/>
            <a:t>: dys­functional </a:t>
          </a:r>
          <a:r>
            <a:rPr lang="en-US" sz="1600" kern="1200" dirty="0" err="1" smtClean="0"/>
            <a:t>catecholaminergic</a:t>
          </a:r>
          <a:r>
            <a:rPr lang="en-US" sz="1600" kern="1200" dirty="0" smtClean="0"/>
            <a:t> signaling </a:t>
          </a:r>
          <a:endParaRPr lang="en-US" sz="1600" kern="1200" dirty="0"/>
        </a:p>
      </dsp:txBody>
      <dsp:txXfrm>
        <a:off x="5443471" y="1116558"/>
        <a:ext cx="1589315" cy="1306522"/>
      </dsp:txXfrm>
    </dsp:sp>
    <dsp:sp modelId="{A7462613-97EB-40FB-8928-4A4881862D4D}">
      <dsp:nvSpPr>
        <dsp:cNvPr id="0" name=""/>
        <dsp:cNvSpPr/>
      </dsp:nvSpPr>
      <dsp:spPr>
        <a:xfrm>
          <a:off x="4925608" y="2033472"/>
          <a:ext cx="379203" cy="379780"/>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A3778AB-A85C-40AB-9DE0-9189754ECDD9}">
      <dsp:nvSpPr>
        <dsp:cNvPr id="0" name=""/>
        <dsp:cNvSpPr/>
      </dsp:nvSpPr>
      <dsp:spPr>
        <a:xfrm>
          <a:off x="587154" y="4337760"/>
          <a:ext cx="274957" cy="27492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33E13B0-63B3-400C-AEBA-C5E5D86B138A}">
      <dsp:nvSpPr>
        <dsp:cNvPr id="0" name=""/>
        <dsp:cNvSpPr/>
      </dsp:nvSpPr>
      <dsp:spPr>
        <a:xfrm>
          <a:off x="3326936" y="3946397"/>
          <a:ext cx="274957" cy="274929"/>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F0563BE-8A2D-41B5-8D5D-0079AF6663E7}">
      <dsp:nvSpPr>
        <dsp:cNvPr id="0" name=""/>
        <dsp:cNvSpPr/>
      </dsp:nvSpPr>
      <dsp:spPr>
        <a:xfrm>
          <a:off x="5504036" y="2819244"/>
          <a:ext cx="2772310" cy="269382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Genetics: Polymorphisms in the </a:t>
          </a:r>
          <a:r>
            <a:rPr lang="en-US" sz="1600" kern="1200" dirty="0" err="1" smtClean="0"/>
            <a:t>neurotransmiters</a:t>
          </a:r>
          <a:r>
            <a:rPr lang="en-US" sz="1600" kern="1200" dirty="0" smtClean="0"/>
            <a:t> transporter genes </a:t>
          </a:r>
          <a:endParaRPr lang="en-US" sz="1600" kern="1200" dirty="0"/>
        </a:p>
      </dsp:txBody>
      <dsp:txXfrm>
        <a:off x="5910031" y="3213746"/>
        <a:ext cx="1960320" cy="1904821"/>
      </dsp:txXfrm>
    </dsp:sp>
    <dsp:sp modelId="{A605E9C0-B3D1-4657-8EE6-E2D2EDEE8E11}">
      <dsp:nvSpPr>
        <dsp:cNvPr id="0" name=""/>
        <dsp:cNvSpPr/>
      </dsp:nvSpPr>
      <dsp:spPr>
        <a:xfrm>
          <a:off x="5805753" y="3424579"/>
          <a:ext cx="274957" cy="274929"/>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4A8E7DF-0F6B-4240-B9A4-C870AC4ACC9D}">
      <dsp:nvSpPr>
        <dsp:cNvPr id="0" name=""/>
        <dsp:cNvSpPr/>
      </dsp:nvSpPr>
      <dsp:spPr>
        <a:xfrm>
          <a:off x="1600202" y="4484367"/>
          <a:ext cx="2619498" cy="1737363"/>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Pregnancy factors: Intrauterine growth restriction</a:t>
          </a:r>
          <a:endParaRPr lang="en-US" sz="1600" kern="1200" dirty="0"/>
        </a:p>
      </dsp:txBody>
      <dsp:txXfrm>
        <a:off x="1983819" y="4738798"/>
        <a:ext cx="1852264" cy="1228501"/>
      </dsp:txXfrm>
    </dsp:sp>
    <dsp:sp modelId="{C87D8DE8-EFD7-480E-9986-68CC6A7FEE29}">
      <dsp:nvSpPr>
        <dsp:cNvPr id="0" name=""/>
        <dsp:cNvSpPr/>
      </dsp:nvSpPr>
      <dsp:spPr>
        <a:xfrm>
          <a:off x="3454970" y="4612689"/>
          <a:ext cx="274957" cy="27492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426B04E-5646-4D6A-B21F-B54797B9A246}">
      <dsp:nvSpPr>
        <dsp:cNvPr id="0" name=""/>
        <dsp:cNvSpPr/>
      </dsp:nvSpPr>
      <dsp:spPr>
        <a:xfrm>
          <a:off x="3212550" y="-125730"/>
          <a:ext cx="2039435" cy="1539239"/>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Intoxication: lead</a:t>
          </a:r>
          <a:endParaRPr lang="en-US" sz="1600" kern="1200" dirty="0"/>
        </a:p>
      </dsp:txBody>
      <dsp:txXfrm>
        <a:off x="3511218" y="99686"/>
        <a:ext cx="1442099" cy="1088407"/>
      </dsp:txXfrm>
    </dsp:sp>
    <dsp:sp modelId="{4B5FADB9-0085-4E1D-A786-8B94BCBE94ED}">
      <dsp:nvSpPr>
        <dsp:cNvPr id="0" name=""/>
        <dsp:cNvSpPr/>
      </dsp:nvSpPr>
      <dsp:spPr>
        <a:xfrm>
          <a:off x="1829011" y="1453742"/>
          <a:ext cx="274957" cy="274929"/>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F765BFB-6B51-45FA-95FE-6E91997DEBC5}">
      <dsp:nvSpPr>
        <dsp:cNvPr id="0" name=""/>
        <dsp:cNvSpPr/>
      </dsp:nvSpPr>
      <dsp:spPr>
        <a:xfrm>
          <a:off x="5030554" y="291845"/>
          <a:ext cx="274957" cy="274929"/>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DEDC5-ED45-4865-A73F-DCDBDD462498}" type="datetimeFigureOut">
              <a:rPr lang="en-US" smtClean="0"/>
              <a:t>4/4/2011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7BE38-E7C5-41C9-AEB9-717A9329B8F6}" type="slidenum">
              <a:rPr lang="en-US" smtClean="0"/>
              <a:t>‹#›</a:t>
            </a:fld>
            <a:endParaRPr lang="en-US"/>
          </a:p>
        </p:txBody>
      </p:sp>
    </p:spTree>
    <p:extLst>
      <p:ext uri="{BB962C8B-B14F-4D97-AF65-F5344CB8AC3E}">
        <p14:creationId xmlns:p14="http://schemas.microsoft.com/office/powerpoint/2010/main" val="1319521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E7BE38-E7C5-41C9-AEB9-717A9329B8F6}" type="slidenum">
              <a:rPr lang="en-US" smtClean="0"/>
              <a:t>6</a:t>
            </a:fld>
            <a:endParaRPr lang="en-US"/>
          </a:p>
        </p:txBody>
      </p:sp>
    </p:spTree>
    <p:extLst>
      <p:ext uri="{BB962C8B-B14F-4D97-AF65-F5344CB8AC3E}">
        <p14:creationId xmlns:p14="http://schemas.microsoft.com/office/powerpoint/2010/main" val="47423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4/4/2011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www.ncbi.nlm.nih.gov/pmc/articles/PMC3024724/?tool=pubmed" TargetMode="External"/><Relationship Id="rId3" Type="http://schemas.openxmlformats.org/officeDocument/2006/relationships/hyperlink" Target="http://www.ncbi.nlm.nih.gov/pmc/articles/PMC3012665/?tool=pubmed" TargetMode="External"/><Relationship Id="rId7" Type="http://schemas.openxmlformats.org/officeDocument/2006/relationships/hyperlink" Target="http://www.cdc.gov/mmwr/preview/mmwrhtml/mm5944a3.htm" TargetMode="External"/><Relationship Id="rId2" Type="http://schemas.openxmlformats.org/officeDocument/2006/relationships/hyperlink" Target="http://adhdhistory.com/alexander-crichton/" TargetMode="External"/><Relationship Id="rId1" Type="http://schemas.openxmlformats.org/officeDocument/2006/relationships/slideLayout" Target="../slideLayouts/slideLayout2.xml"/><Relationship Id="rId6" Type="http://schemas.openxmlformats.org/officeDocument/2006/relationships/hyperlink" Target="http://www.ncbi.nlm.nih.gov/books/NBK44173/pdf/TOC.pdf" TargetMode="External"/><Relationship Id="rId5" Type="http://schemas.openxmlformats.org/officeDocument/2006/relationships/hyperlink" Target="http://www.ncbi.nlm.nih.gov/pmc/articles/PMC2806078/?tool=pubmed" TargetMode="External"/><Relationship Id="rId4" Type="http://schemas.openxmlformats.org/officeDocument/2006/relationships/hyperlink" Target="http://www.ncbi.nlm.nih.gov/pmc/articles/PMC3002183/?tool=pubmed" TargetMode="External"/><Relationship Id="rId9" Type="http://schemas.openxmlformats.org/officeDocument/2006/relationships/hyperlink" Target="http://www.ncbi.nlm.nih.gov/pmc/articles/PMC3022598/?tool=pubm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adhdhistory.com/alexander-cricht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Attention deficit hyperactivity disorder in </a:t>
            </a:r>
            <a:r>
              <a:rPr lang="en-US" dirty="0" smtClean="0"/>
              <a:t>institutionalized </a:t>
            </a:r>
            <a:r>
              <a:rPr lang="en-US" dirty="0"/>
              <a:t>children</a:t>
            </a:r>
          </a:p>
        </p:txBody>
      </p:sp>
      <p:sp>
        <p:nvSpPr>
          <p:cNvPr id="7" name="Subtitle 6"/>
          <p:cNvSpPr>
            <a:spLocks noGrp="1"/>
          </p:cNvSpPr>
          <p:nvPr>
            <p:ph type="subTitle" idx="1"/>
          </p:nvPr>
        </p:nvSpPr>
        <p:spPr/>
        <p:txBody>
          <a:bodyPr/>
          <a:lstStyle/>
          <a:p>
            <a:endParaRPr lang="en-US"/>
          </a:p>
        </p:txBody>
      </p:sp>
      <p:sp>
        <p:nvSpPr>
          <p:cNvPr id="5" name="TextBox 4"/>
          <p:cNvSpPr txBox="1"/>
          <p:nvPr/>
        </p:nvSpPr>
        <p:spPr>
          <a:xfrm>
            <a:off x="6969616" y="457200"/>
            <a:ext cx="2209801" cy="1200329"/>
          </a:xfrm>
          <a:prstGeom prst="rect">
            <a:avLst/>
          </a:prstGeom>
          <a:noFill/>
        </p:spPr>
        <p:txBody>
          <a:bodyPr wrap="square" rtlCol="0">
            <a:spAutoFit/>
          </a:bodyPr>
          <a:lstStyle/>
          <a:p>
            <a:pPr algn="r"/>
            <a:r>
              <a:rPr lang="en-US" dirty="0" smtClean="0"/>
              <a:t>University of Medicine and Pharmacy </a:t>
            </a:r>
            <a:r>
              <a:rPr lang="en-US" dirty="0" err="1" smtClean="0"/>
              <a:t>Tg</a:t>
            </a:r>
            <a:r>
              <a:rPr lang="en-US" dirty="0" smtClean="0"/>
              <a:t>. </a:t>
            </a:r>
            <a:r>
              <a:rPr lang="en-US" dirty="0" err="1" smtClean="0"/>
              <a:t>Mures</a:t>
            </a:r>
            <a:endParaRPr lang="en-US" dirty="0" smtClean="0"/>
          </a:p>
          <a:p>
            <a:pPr algn="r"/>
            <a:r>
              <a:rPr lang="en-US" b="1" dirty="0" smtClean="0"/>
              <a:t>Pharmacy</a:t>
            </a:r>
            <a:endParaRPr lang="en-US" b="1" dirty="0"/>
          </a:p>
        </p:txBody>
      </p:sp>
      <p:sp>
        <p:nvSpPr>
          <p:cNvPr id="6" name="TextBox 5"/>
          <p:cNvSpPr txBox="1"/>
          <p:nvPr/>
        </p:nvSpPr>
        <p:spPr>
          <a:xfrm>
            <a:off x="5410200" y="5715000"/>
            <a:ext cx="3244478" cy="646331"/>
          </a:xfrm>
          <a:prstGeom prst="rect">
            <a:avLst/>
          </a:prstGeom>
          <a:noFill/>
        </p:spPr>
        <p:txBody>
          <a:bodyPr wrap="none" rtlCol="0">
            <a:spAutoFit/>
          </a:bodyPr>
          <a:lstStyle/>
          <a:p>
            <a:r>
              <a:rPr lang="en-US" dirty="0" smtClean="0"/>
              <a:t>Author: Paul </a:t>
            </a:r>
            <a:r>
              <a:rPr lang="en-US" dirty="0" err="1" smtClean="0"/>
              <a:t>Barac-Poponut</a:t>
            </a:r>
            <a:endParaRPr lang="en-US" dirty="0" smtClean="0"/>
          </a:p>
          <a:p>
            <a:r>
              <a:rPr lang="en-US" dirty="0"/>
              <a:t>C</a:t>
            </a:r>
            <a:r>
              <a:rPr lang="en-US" dirty="0" smtClean="0"/>
              <a:t>oordinator: conf. dr. </a:t>
            </a:r>
            <a:r>
              <a:rPr lang="en-US" dirty="0" err="1" smtClean="0"/>
              <a:t>Vari</a:t>
            </a:r>
            <a:r>
              <a:rPr lang="en-US" dirty="0" smtClean="0"/>
              <a:t> </a:t>
            </a:r>
            <a:r>
              <a:rPr lang="en-US" dirty="0" err="1" smtClean="0"/>
              <a:t>Camil</a:t>
            </a:r>
            <a:endParaRPr lang="en-US" dirty="0"/>
          </a:p>
        </p:txBody>
      </p:sp>
    </p:spTree>
    <p:extLst>
      <p:ext uri="{BB962C8B-B14F-4D97-AF65-F5344CB8AC3E}">
        <p14:creationId xmlns:p14="http://schemas.microsoft.com/office/powerpoint/2010/main" val="1489376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Clinical case</a:t>
            </a:r>
            <a:endParaRPr lang="en-US" dirty="0"/>
          </a:p>
        </p:txBody>
      </p:sp>
      <p:sp>
        <p:nvSpPr>
          <p:cNvPr id="5" name="Text Placeholder 4"/>
          <p:cNvSpPr>
            <a:spLocks noGrp="1"/>
          </p:cNvSpPr>
          <p:nvPr>
            <p:ph type="body" idx="1"/>
          </p:nvPr>
        </p:nvSpPr>
        <p:spPr/>
        <p:txBody>
          <a:bodyPr/>
          <a:lstStyle/>
          <a:p>
            <a:r>
              <a:rPr lang="en-US" dirty="0" smtClean="0"/>
              <a:t>ADHD institutionalized children</a:t>
            </a:r>
            <a:endParaRPr lang="en-US" dirty="0"/>
          </a:p>
        </p:txBody>
      </p:sp>
    </p:spTree>
    <p:extLst>
      <p:ext uri="{BB962C8B-B14F-4D97-AF65-F5344CB8AC3E}">
        <p14:creationId xmlns:p14="http://schemas.microsoft.com/office/powerpoint/2010/main" val="3629944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822960" y="1100628"/>
            <a:ext cx="7520940" cy="4690572"/>
          </a:xfrm>
        </p:spPr>
        <p:txBody>
          <a:bodyPr>
            <a:normAutofit lnSpcReduction="10000"/>
          </a:bodyPr>
          <a:lstStyle/>
          <a:p>
            <a:r>
              <a:rPr lang="en-US" dirty="0">
                <a:hlinkClick r:id="rId2"/>
              </a:rPr>
              <a:t>http://adhdhistory.com/alexander-crichton</a:t>
            </a:r>
            <a:r>
              <a:rPr lang="en-US" dirty="0" smtClean="0">
                <a:hlinkClick r:id="rId2"/>
              </a:rPr>
              <a:t>/</a:t>
            </a:r>
            <a:endParaRPr lang="en-US" dirty="0" smtClean="0"/>
          </a:p>
          <a:p>
            <a:r>
              <a:rPr lang="en-US" dirty="0">
                <a:hlinkClick r:id="rId3"/>
              </a:rPr>
              <a:t>http://www.ncbi.nlm.nih.gov/pmc/articles/PMC3012665/?</a:t>
            </a:r>
            <a:r>
              <a:rPr lang="en-US" dirty="0" smtClean="0">
                <a:hlinkClick r:id="rId3"/>
              </a:rPr>
              <a:t>tool=pubmed</a:t>
            </a:r>
            <a:endParaRPr lang="en-US" dirty="0" smtClean="0"/>
          </a:p>
          <a:p>
            <a:r>
              <a:rPr lang="en-US" dirty="0">
                <a:hlinkClick r:id="rId4"/>
              </a:rPr>
              <a:t>http://www.ncbi.nlm.nih.gov/pmc/articles/PMC3002183/?</a:t>
            </a:r>
            <a:r>
              <a:rPr lang="en-US" dirty="0" smtClean="0">
                <a:hlinkClick r:id="rId4"/>
              </a:rPr>
              <a:t>tool=pubmed</a:t>
            </a:r>
            <a:endParaRPr lang="en-US" dirty="0" smtClean="0"/>
          </a:p>
          <a:p>
            <a:r>
              <a:rPr lang="en-US" dirty="0"/>
              <a:t>Alexander Crichton : An inquiry into the nature and origin of mental derangement : comprehending a concise system of the physiology and pathology of the human mind and a history of the passions and their effects. 1798.</a:t>
            </a:r>
          </a:p>
          <a:p>
            <a:r>
              <a:rPr lang="en-US" dirty="0"/>
              <a:t>-Palmer, E. D., and Finger, S. 2001. An early description of ADHD(Inattention Subtype): Dr. Alexander Crichton and the “Mental Restlessness” (1798). Child Psychology and Psychiatry Reviews, 6, 66-73.</a:t>
            </a:r>
          </a:p>
          <a:p>
            <a:r>
              <a:rPr lang="en-US" dirty="0">
                <a:hlinkClick r:id="rId5"/>
              </a:rPr>
              <a:t>http://www.ncbi.nlm.nih.gov/pmc/articles/PMC2806078/?</a:t>
            </a:r>
            <a:r>
              <a:rPr lang="en-US" dirty="0" smtClean="0">
                <a:hlinkClick r:id="rId5"/>
              </a:rPr>
              <a:t>tool=pubmed</a:t>
            </a:r>
            <a:endParaRPr lang="en-US" dirty="0" smtClean="0"/>
          </a:p>
          <a:p>
            <a:r>
              <a:rPr lang="en-US" dirty="0">
                <a:hlinkClick r:id="rId6"/>
              </a:rPr>
              <a:t>http://</a:t>
            </a:r>
            <a:r>
              <a:rPr lang="en-US" dirty="0" smtClean="0">
                <a:hlinkClick r:id="rId6"/>
              </a:rPr>
              <a:t>www.ncbi.nlm.nih.gov/books/NBK44173/pdf/TOC.pdf</a:t>
            </a:r>
            <a:endParaRPr lang="en-US" dirty="0" smtClean="0"/>
          </a:p>
          <a:p>
            <a:r>
              <a:rPr lang="en-US" dirty="0" smtClean="0"/>
              <a:t>Vidal 2009 Le </a:t>
            </a:r>
            <a:r>
              <a:rPr lang="en-US" dirty="0" err="1" smtClean="0"/>
              <a:t>Dictionare</a:t>
            </a:r>
            <a:r>
              <a:rPr lang="en-US" dirty="0" smtClean="0"/>
              <a:t>, 85</a:t>
            </a:r>
            <a:r>
              <a:rPr lang="en-US" baseline="30000" dirty="0" smtClean="0"/>
              <a:t>e</a:t>
            </a:r>
            <a:r>
              <a:rPr lang="en-US" dirty="0" smtClean="0"/>
              <a:t> Edition, </a:t>
            </a:r>
            <a:r>
              <a:rPr lang="en-US" dirty="0" err="1" smtClean="0"/>
              <a:t>pag</a:t>
            </a:r>
            <a:r>
              <a:rPr lang="en-US" dirty="0" smtClean="0"/>
              <a:t>. 496</a:t>
            </a:r>
          </a:p>
          <a:p>
            <a:r>
              <a:rPr lang="en-US" dirty="0">
                <a:hlinkClick r:id="rId7"/>
              </a:rPr>
              <a:t>http://</a:t>
            </a:r>
            <a:r>
              <a:rPr lang="en-US" dirty="0" smtClean="0">
                <a:hlinkClick r:id="rId7"/>
              </a:rPr>
              <a:t>www.cdc.gov/mmwr/preview/mmwrhtml/mm5944a3.htm</a:t>
            </a:r>
            <a:endParaRPr lang="en-US" dirty="0" smtClean="0"/>
          </a:p>
          <a:p>
            <a:r>
              <a:rPr lang="en-US" dirty="0">
                <a:hlinkClick r:id="rId8"/>
              </a:rPr>
              <a:t>http://www.ncbi.nlm.nih.gov/pmc/articles/PMC3024724/?</a:t>
            </a:r>
            <a:r>
              <a:rPr lang="en-US" dirty="0" smtClean="0">
                <a:hlinkClick r:id="rId8"/>
              </a:rPr>
              <a:t>tool=pubmed</a:t>
            </a:r>
            <a:endParaRPr lang="en-US" dirty="0" smtClean="0"/>
          </a:p>
          <a:p>
            <a:r>
              <a:rPr lang="en-US" dirty="0">
                <a:hlinkClick r:id="rId9"/>
              </a:rPr>
              <a:t>http://www.ncbi.nlm.nih.gov/pmc/articles/PMC3022598/?tool=pubmed</a:t>
            </a:r>
            <a:endParaRPr lang="en-US" dirty="0" smtClean="0"/>
          </a:p>
          <a:p>
            <a:endParaRPr lang="en-US" dirty="0"/>
          </a:p>
        </p:txBody>
      </p:sp>
    </p:spTree>
    <p:extLst>
      <p:ext uri="{BB962C8B-B14F-4D97-AF65-F5344CB8AC3E}">
        <p14:creationId xmlns:p14="http://schemas.microsoft.com/office/powerpoint/2010/main" val="2852766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3265" y="1138535"/>
            <a:ext cx="334790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6274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 Introduction</a:t>
            </a:r>
            <a:endParaRPr lang="en-US" dirty="0"/>
          </a:p>
        </p:txBody>
      </p:sp>
      <p:sp>
        <p:nvSpPr>
          <p:cNvPr id="5" name="Content Placeholder 4"/>
          <p:cNvSpPr>
            <a:spLocks noGrp="1"/>
          </p:cNvSpPr>
          <p:nvPr>
            <p:ph idx="1"/>
          </p:nvPr>
        </p:nvSpPr>
        <p:spPr/>
        <p:txBody>
          <a:bodyPr/>
          <a:lstStyle/>
          <a:p>
            <a:r>
              <a:rPr lang="en-US" dirty="0" smtClean="0"/>
              <a:t>The </a:t>
            </a:r>
            <a:r>
              <a:rPr lang="en-US" dirty="0"/>
              <a:t>objective </a:t>
            </a:r>
            <a:r>
              <a:rPr lang="en-US" dirty="0" smtClean="0"/>
              <a:t>of this </a:t>
            </a:r>
            <a:r>
              <a:rPr lang="en-US" dirty="0" smtClean="0"/>
              <a:t>paper:</a:t>
            </a:r>
          </a:p>
          <a:p>
            <a:pPr algn="just"/>
            <a:r>
              <a:rPr lang="en-US" dirty="0" smtClean="0"/>
              <a:t>This paper tries to present the impact ADHD has today, the main findings in this field and the treatment possibilities considering  social factors involved in institutionalization. Clinical cases are included to point out the critical elements of this disorder.</a:t>
            </a:r>
            <a:endParaRPr lang="en-US" dirty="0" smtClean="0"/>
          </a:p>
          <a:p>
            <a:endParaRPr lang="en-US" dirty="0"/>
          </a:p>
        </p:txBody>
      </p:sp>
    </p:spTree>
    <p:extLst>
      <p:ext uri="{BB962C8B-B14F-4D97-AF65-F5344CB8AC3E}">
        <p14:creationId xmlns:p14="http://schemas.microsoft.com/office/powerpoint/2010/main" val="90421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Hystory</a:t>
            </a:r>
            <a:r>
              <a:rPr lang="en-US" dirty="0" smtClean="0"/>
              <a:t> of ADHD</a:t>
            </a:r>
            <a:endParaRPr lang="en-US" dirty="0"/>
          </a:p>
        </p:txBody>
      </p:sp>
      <p:sp>
        <p:nvSpPr>
          <p:cNvPr id="3" name="Content Placeholder 2"/>
          <p:cNvSpPr>
            <a:spLocks noGrp="1"/>
          </p:cNvSpPr>
          <p:nvPr>
            <p:ph idx="1"/>
          </p:nvPr>
        </p:nvSpPr>
        <p:spPr>
          <a:xfrm>
            <a:off x="822960" y="1100628"/>
            <a:ext cx="3749040" cy="3579849"/>
          </a:xfrm>
        </p:spPr>
        <p:txBody>
          <a:bodyPr/>
          <a:lstStyle/>
          <a:p>
            <a:r>
              <a:rPr lang="en-US" dirty="0"/>
              <a:t>“In this disease of attention, if it can with propriety be called so, every impression seems to agitate the person, and gives him or her an unnatural degree of mental restlessness. People walking up and down the room, a slight noise, in the same, the mowing a, the shutting a door suddenly, a flight excess of heat or of cold, to much light or to little light, all destroy constant attention in such patients. Inasmuch as it is easily is exited by every impression</a:t>
            </a:r>
            <a:r>
              <a:rPr lang="en-US" dirty="0" smtClean="0"/>
              <a:t>.” page”272</a:t>
            </a:r>
            <a:endParaRPr lang="en-US" dirty="0"/>
          </a:p>
          <a:p>
            <a:endParaRPr lang="en-US" dirty="0"/>
          </a:p>
        </p:txBody>
      </p:sp>
      <p:pic>
        <p:nvPicPr>
          <p:cNvPr id="1028" name="Picture 4" descr="http://adhdhistory.com/wp-content/uploads/Alexander-Crichton-An-Inquiry-on-the-psychopathology-of-the-passions1-450x653.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4812674" y="251670"/>
            <a:ext cx="4286250" cy="62198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28773" y="6471496"/>
            <a:ext cx="4286250" cy="261610"/>
          </a:xfrm>
          <a:prstGeom prst="rect">
            <a:avLst/>
          </a:prstGeom>
          <a:noFill/>
        </p:spPr>
        <p:txBody>
          <a:bodyPr wrap="square" rtlCol="0">
            <a:spAutoFit/>
          </a:bodyPr>
          <a:lstStyle/>
          <a:p>
            <a:pPr algn="ctr"/>
            <a:r>
              <a:rPr lang="en-US" sz="1100" dirty="0">
                <a:hlinkClick r:id="rId4"/>
              </a:rPr>
              <a:t>http://adhdhistory.com/alexander-crichton/</a:t>
            </a:r>
            <a:endParaRPr lang="en-US" sz="1100" dirty="0"/>
          </a:p>
        </p:txBody>
      </p:sp>
    </p:spTree>
    <p:extLst>
      <p:ext uri="{BB962C8B-B14F-4D97-AF65-F5344CB8AC3E}">
        <p14:creationId xmlns:p14="http://schemas.microsoft.com/office/powerpoint/2010/main" val="113526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General information. </a:t>
            </a:r>
            <a:r>
              <a:rPr lang="en-US" dirty="0" err="1" smtClean="0"/>
              <a:t>Prevelance</a:t>
            </a:r>
            <a:endParaRPr lang="en-US" dirty="0"/>
          </a:p>
        </p:txBody>
      </p:sp>
      <p:sp>
        <p:nvSpPr>
          <p:cNvPr id="3" name="Content Placeholder 2"/>
          <p:cNvSpPr>
            <a:spLocks noGrp="1"/>
          </p:cNvSpPr>
          <p:nvPr>
            <p:ph idx="1"/>
          </p:nvPr>
        </p:nvSpPr>
        <p:spPr/>
        <p:txBody>
          <a:bodyPr/>
          <a:lstStyle/>
          <a:p>
            <a:r>
              <a:rPr lang="en-US" b="0" dirty="0"/>
              <a:t>Attention-deficit/hyperactivity disorder (ADHD) is the most common neurobehavioral disorder of childhood and often persists into adulthood. A 2003 survey found an estimated 7.8% of children aged 4–17 years had ever been diagnosed with ADHD</a:t>
            </a:r>
            <a:r>
              <a:rPr lang="en-US" b="0" dirty="0" smtClean="0"/>
              <a:t>.</a:t>
            </a:r>
          </a:p>
          <a:p>
            <a:r>
              <a:rPr lang="en-US" b="0" dirty="0"/>
              <a:t>The prevalence of parent-reported ADHD among children aged 4–17 years increased 21.8% during 2003–2007, from 7.8% to 9.5%. Among older teens, the increase was 42%, and among Hispanic children the increase was 53%.</a:t>
            </a:r>
            <a:endParaRPr lang="en-US" dirty="0"/>
          </a:p>
        </p:txBody>
      </p:sp>
    </p:spTree>
    <p:extLst>
      <p:ext uri="{BB962C8B-B14F-4D97-AF65-F5344CB8AC3E}">
        <p14:creationId xmlns:p14="http://schemas.microsoft.com/office/powerpoint/2010/main" val="379776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ADHD profile</a:t>
            </a:r>
            <a:endParaRPr lang="en-US" dirty="0"/>
          </a:p>
        </p:txBody>
      </p:sp>
      <p:sp>
        <p:nvSpPr>
          <p:cNvPr id="3" name="Content Placeholder 2"/>
          <p:cNvSpPr>
            <a:spLocks noGrp="1"/>
          </p:cNvSpPr>
          <p:nvPr>
            <p:ph idx="1"/>
          </p:nvPr>
        </p:nvSpPr>
        <p:spPr>
          <a:xfrm>
            <a:off x="228600" y="762000"/>
            <a:ext cx="7520940" cy="423372"/>
          </a:xfrm>
        </p:spPr>
        <p:txBody>
          <a:bodyPr/>
          <a:lstStyle/>
          <a:p>
            <a:r>
              <a:rPr lang="en-US" dirty="0" smtClean="0"/>
              <a:t>1. Diagnosis </a:t>
            </a:r>
            <a:r>
              <a:rPr lang="en-US" dirty="0"/>
              <a:t>criteria</a:t>
            </a:r>
          </a:p>
        </p:txBody>
      </p:sp>
      <p:graphicFrame>
        <p:nvGraphicFramePr>
          <p:cNvPr id="5" name="Diagram 4"/>
          <p:cNvGraphicFramePr/>
          <p:nvPr>
            <p:extLst>
              <p:ext uri="{D42A27DB-BD31-4B8C-83A1-F6EECF244321}">
                <p14:modId xmlns:p14="http://schemas.microsoft.com/office/powerpoint/2010/main" val="62736639"/>
              </p:ext>
            </p:extLst>
          </p:nvPr>
        </p:nvGraphicFramePr>
        <p:xfrm>
          <a:off x="152400" y="1066800"/>
          <a:ext cx="6096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640942457"/>
              </p:ext>
            </p:extLst>
          </p:nvPr>
        </p:nvGraphicFramePr>
        <p:xfrm>
          <a:off x="5715000" y="304800"/>
          <a:ext cx="3276600" cy="609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6695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52400"/>
            <a:ext cx="7520940" cy="4528077"/>
          </a:xfrm>
        </p:spPr>
        <p:txBody>
          <a:bodyPr/>
          <a:lstStyle/>
          <a:p>
            <a:r>
              <a:rPr lang="en-US" dirty="0" smtClean="0"/>
              <a:t>2. ADHD </a:t>
            </a:r>
            <a:r>
              <a:rPr lang="en-US" dirty="0"/>
              <a:t>causes</a:t>
            </a:r>
          </a:p>
        </p:txBody>
      </p:sp>
      <p:graphicFrame>
        <p:nvGraphicFramePr>
          <p:cNvPr id="2" name="Diagram 1"/>
          <p:cNvGraphicFramePr/>
          <p:nvPr>
            <p:extLst>
              <p:ext uri="{D42A27DB-BD31-4B8C-83A1-F6EECF244321}">
                <p14:modId xmlns:p14="http://schemas.microsoft.com/office/powerpoint/2010/main" val="649258327"/>
              </p:ext>
            </p:extLst>
          </p:nvPr>
        </p:nvGraphicFramePr>
        <p:xfrm>
          <a:off x="381000" y="609600"/>
          <a:ext cx="85344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518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Treatment possibilities</a:t>
            </a:r>
            <a:endParaRPr lang="en-US" dirty="0"/>
          </a:p>
        </p:txBody>
      </p:sp>
      <p:sp>
        <p:nvSpPr>
          <p:cNvPr id="7" name="Content Placeholder 6"/>
          <p:cNvSpPr>
            <a:spLocks noGrp="1"/>
          </p:cNvSpPr>
          <p:nvPr>
            <p:ph idx="1"/>
          </p:nvPr>
        </p:nvSpPr>
        <p:spPr>
          <a:xfrm>
            <a:off x="822960" y="1100628"/>
            <a:ext cx="7520940" cy="5147772"/>
          </a:xfrm>
        </p:spPr>
        <p:txBody>
          <a:bodyPr>
            <a:normAutofit fontScale="92500" lnSpcReduction="20000"/>
          </a:bodyPr>
          <a:lstStyle/>
          <a:p>
            <a:r>
              <a:rPr lang="en-US" dirty="0"/>
              <a:t>When medication is indicated, XR preparations should be </a:t>
            </a:r>
            <a:r>
              <a:rPr lang="en-US" dirty="0" smtClean="0"/>
              <a:t>considered as </a:t>
            </a:r>
            <a:r>
              <a:rPr lang="en-US" dirty="0"/>
              <a:t>first-line therapy for ADHD because they are more effective and </a:t>
            </a:r>
            <a:r>
              <a:rPr lang="en-US" dirty="0" smtClean="0"/>
              <a:t>less likely </a:t>
            </a:r>
            <a:r>
              <a:rPr lang="en-US" dirty="0"/>
              <a:t>to be diverted. Future research and cost-benefit analyses </a:t>
            </a:r>
            <a:r>
              <a:rPr lang="en-US" dirty="0" smtClean="0"/>
              <a:t>should consider </a:t>
            </a:r>
            <a:r>
              <a:rPr lang="en-US" dirty="0"/>
              <a:t>both efficacy and effectiveness, and the diversion and </a:t>
            </a:r>
            <a:r>
              <a:rPr lang="en-US" dirty="0" smtClean="0"/>
              <a:t>misuse potentials </a:t>
            </a:r>
            <a:r>
              <a:rPr lang="en-US" dirty="0"/>
              <a:t>of these medications. Industry, insurance companies </a:t>
            </a:r>
            <a:r>
              <a:rPr lang="en-US" dirty="0" smtClean="0"/>
              <a:t>and government </a:t>
            </a:r>
            <a:r>
              <a:rPr lang="en-US" dirty="0"/>
              <a:t>must work together to make these medications </a:t>
            </a:r>
            <a:r>
              <a:rPr lang="en-US" dirty="0" smtClean="0"/>
              <a:t>accessible to </a:t>
            </a:r>
            <a:r>
              <a:rPr lang="en-US" dirty="0"/>
              <a:t>all children and youth with ADHD</a:t>
            </a:r>
            <a:r>
              <a:rPr lang="en-US" dirty="0" smtClean="0"/>
              <a:t>.</a:t>
            </a:r>
          </a:p>
          <a:p>
            <a:r>
              <a:rPr lang="en-US" b="0" dirty="0"/>
              <a:t>Using data from the United States Integrated </a:t>
            </a:r>
            <a:r>
              <a:rPr lang="en-US" b="0" dirty="0" smtClean="0"/>
              <a:t>Health Care </a:t>
            </a:r>
            <a:r>
              <a:rPr lang="en-US" b="0" dirty="0"/>
              <a:t>Information Services administrative database, </a:t>
            </a:r>
            <a:r>
              <a:rPr lang="en-US" b="0" dirty="0" err="1" smtClean="0"/>
              <a:t>Lage</a:t>
            </a:r>
            <a:r>
              <a:rPr lang="en-US" b="0" dirty="0" smtClean="0"/>
              <a:t> and </a:t>
            </a:r>
            <a:r>
              <a:rPr lang="en-US" b="0" dirty="0"/>
              <a:t>Hwang (33) showed that children who were </a:t>
            </a:r>
            <a:r>
              <a:rPr lang="en-US" b="0" dirty="0" smtClean="0"/>
              <a:t>initially treated </a:t>
            </a:r>
            <a:r>
              <a:rPr lang="en-US" b="0" dirty="0"/>
              <a:t>with XR stimulant medications were less likely </a:t>
            </a:r>
            <a:r>
              <a:rPr lang="en-US" b="0" dirty="0" smtClean="0"/>
              <a:t>to switch</a:t>
            </a:r>
            <a:r>
              <a:rPr lang="en-US" b="0" dirty="0"/>
              <a:t>, </a:t>
            </a:r>
            <a:r>
              <a:rPr lang="en-US" b="0" dirty="0" smtClean="0"/>
              <a:t>discontinue </a:t>
            </a:r>
            <a:r>
              <a:rPr lang="en-US" b="0" dirty="0"/>
              <a:t>or have gaps in their treatment, </a:t>
            </a:r>
            <a:r>
              <a:rPr lang="en-US" b="0" dirty="0" smtClean="0"/>
              <a:t>than children </a:t>
            </a:r>
            <a:r>
              <a:rPr lang="en-US" b="0" dirty="0"/>
              <a:t>prescribed IR stimulant medications</a:t>
            </a:r>
            <a:r>
              <a:rPr lang="en-US" b="0" dirty="0" smtClean="0"/>
              <a:t>.</a:t>
            </a:r>
          </a:p>
          <a:p>
            <a:r>
              <a:rPr lang="en-US" b="0" dirty="0"/>
              <a:t>The reasons for this included:</a:t>
            </a:r>
          </a:p>
          <a:p>
            <a:r>
              <a:rPr lang="en-US" b="0" dirty="0"/>
              <a:t>• improving adherence,</a:t>
            </a:r>
          </a:p>
          <a:p>
            <a:r>
              <a:rPr lang="en-US" b="0" dirty="0"/>
              <a:t>• reducing stigma (because the child or young person </a:t>
            </a:r>
            <a:r>
              <a:rPr lang="en-US" b="0" dirty="0" smtClean="0"/>
              <a:t>does not </a:t>
            </a:r>
            <a:r>
              <a:rPr lang="en-US" b="0" dirty="0"/>
              <a:t>need to take medication at school),</a:t>
            </a:r>
          </a:p>
          <a:p>
            <a:r>
              <a:rPr lang="en-US" b="0" dirty="0"/>
              <a:t>• reducing problems schools have in storing </a:t>
            </a:r>
            <a:r>
              <a:rPr lang="en-US" b="0" dirty="0" smtClean="0"/>
              <a:t>and administering </a:t>
            </a:r>
            <a:r>
              <a:rPr lang="en-US" b="0" dirty="0"/>
              <a:t>controlled drugs, and</a:t>
            </a:r>
          </a:p>
          <a:p>
            <a:r>
              <a:rPr lang="en-US" b="0" dirty="0"/>
              <a:t>• their pharmacokinetic profiles.</a:t>
            </a:r>
            <a:endParaRPr lang="en-US" dirty="0"/>
          </a:p>
          <a:p>
            <a:pPr>
              <a:buAutoNum type="arabicPeriod"/>
            </a:pPr>
            <a:r>
              <a:rPr lang="en-US" dirty="0" smtClean="0"/>
              <a:t>Amphetamine </a:t>
            </a:r>
            <a:r>
              <a:rPr lang="en-US" dirty="0" smtClean="0"/>
              <a:t>derivate </a:t>
            </a:r>
            <a:r>
              <a:rPr lang="en-US" dirty="0" smtClean="0"/>
              <a:t>–Methylphenidate</a:t>
            </a:r>
          </a:p>
          <a:p>
            <a:r>
              <a:rPr lang="en-US" b="0" dirty="0"/>
              <a:t>The coating mechanism of XR preparations for </a:t>
            </a:r>
            <a:r>
              <a:rPr lang="en-US" b="0" dirty="0" smtClean="0"/>
              <a:t>ADHD may </a:t>
            </a:r>
            <a:r>
              <a:rPr lang="en-US" b="0" dirty="0"/>
              <a:t>make the active stimulant more difficult to extract </a:t>
            </a:r>
            <a:r>
              <a:rPr lang="en-US" b="0" dirty="0" smtClean="0"/>
              <a:t>and less </a:t>
            </a:r>
            <a:r>
              <a:rPr lang="en-US" b="0" dirty="0"/>
              <a:t>likely to produce euphoria. If this is true, XR </a:t>
            </a:r>
            <a:r>
              <a:rPr lang="en-US" b="0" dirty="0" smtClean="0"/>
              <a:t>preparations should </a:t>
            </a:r>
            <a:r>
              <a:rPr lang="en-US" b="0" dirty="0"/>
              <a:t>be less likely to be diverted </a:t>
            </a:r>
            <a:r>
              <a:rPr lang="en-US" b="0" dirty="0" smtClean="0"/>
              <a:t> or </a:t>
            </a:r>
            <a:r>
              <a:rPr lang="en-US" b="0" dirty="0"/>
              <a:t>misused than </a:t>
            </a:r>
            <a:r>
              <a:rPr lang="en-US" b="0" dirty="0" smtClean="0"/>
              <a:t>IR preparations</a:t>
            </a:r>
            <a:r>
              <a:rPr lang="en-US" b="0" dirty="0"/>
              <a:t>. Intranasal use of XR MPH to achieve a ‘</a:t>
            </a:r>
            <a:r>
              <a:rPr lang="en-US" b="0" dirty="0" smtClean="0"/>
              <a:t>high’ has </a:t>
            </a:r>
            <a:r>
              <a:rPr lang="en-US" b="0" dirty="0"/>
              <a:t>been reported to be unsuccessful in case series</a:t>
            </a:r>
            <a:endParaRPr lang="en-US" dirty="0"/>
          </a:p>
        </p:txBody>
      </p:sp>
    </p:spTree>
    <p:extLst>
      <p:ext uri="{BB962C8B-B14F-4D97-AF65-F5344CB8AC3E}">
        <p14:creationId xmlns:p14="http://schemas.microsoft.com/office/powerpoint/2010/main" val="1061984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304800"/>
            <a:ext cx="7520940" cy="4375677"/>
          </a:xfrm>
        </p:spPr>
        <p:txBody>
          <a:bodyPr/>
          <a:lstStyle/>
          <a:p>
            <a:r>
              <a:rPr lang="en-US" dirty="0" smtClean="0"/>
              <a:t>2. Drugs which interfere with SNC neurotransmission: </a:t>
            </a:r>
            <a:r>
              <a:rPr lang="en-US" sz="240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Atomoxetine</a:t>
            </a:r>
            <a:endParaRPr lang="en-US" dirty="0" smtClean="0"/>
          </a:p>
          <a:p>
            <a:endParaRPr lang="en-US" dirty="0"/>
          </a:p>
        </p:txBody>
      </p:sp>
      <p:pic>
        <p:nvPicPr>
          <p:cNvPr id="2052" name="Picture 4" descr="File:Atomoxetine.svg"/>
          <p:cNvPicPr>
            <a:picLocks noChangeAspect="1" noChangeArrowheads="1"/>
          </p:cNvPicPr>
          <p:nvPr/>
        </p:nvPicPr>
        <p:blipFill>
          <a:blip r:embed="rId2">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181600" y="1524000"/>
            <a:ext cx="3728212" cy="3124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105400" y="4683617"/>
            <a:ext cx="3741217" cy="646331"/>
          </a:xfrm>
          <a:prstGeom prst="rect">
            <a:avLst/>
          </a:prstGeom>
          <a:noFill/>
        </p:spPr>
        <p:txBody>
          <a:bodyPr wrap="none" rtlCol="0">
            <a:spAutoFit/>
          </a:bodyPr>
          <a:lstStyle/>
          <a:p>
            <a:pPr marL="285750" indent="-285750">
              <a:buFont typeface="Arial" pitchFamily="34" charset="0"/>
              <a:buChar char="•"/>
            </a:pPr>
            <a:r>
              <a:rPr lang="en-US" b="1" dirty="0"/>
              <a:t>norepinephrine reuptake </a:t>
            </a:r>
            <a:r>
              <a:rPr lang="en-US" b="1" dirty="0" smtClean="0"/>
              <a:t>inhibitor</a:t>
            </a:r>
          </a:p>
          <a:p>
            <a:pPr marL="285750" indent="-285750">
              <a:buFont typeface="Arial" pitchFamily="34" charset="0"/>
              <a:buChar char="•"/>
            </a:pPr>
            <a:endParaRPr lang="en-US" dirty="0"/>
          </a:p>
        </p:txBody>
      </p:sp>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995156"/>
            <a:ext cx="3365356" cy="3623185"/>
          </a:xfrm>
          <a:prstGeom prst="rect">
            <a:avLst/>
          </a:prstGeom>
        </p:spPr>
      </p:pic>
      <p:sp>
        <p:nvSpPr>
          <p:cNvPr id="5" name="TextBox 4"/>
          <p:cNvSpPr txBox="1"/>
          <p:nvPr/>
        </p:nvSpPr>
        <p:spPr>
          <a:xfrm>
            <a:off x="1752600" y="5329948"/>
            <a:ext cx="7157212" cy="1631216"/>
          </a:xfrm>
          <a:prstGeom prst="rect">
            <a:avLst/>
          </a:prstGeom>
          <a:noFill/>
        </p:spPr>
        <p:txBody>
          <a:bodyPr wrap="square" rtlCol="0">
            <a:spAutoFit/>
          </a:bodyPr>
          <a:lstStyle/>
          <a:p>
            <a:r>
              <a:rPr lang="en-US" dirty="0"/>
              <a:t>Side effects</a:t>
            </a:r>
          </a:p>
          <a:p>
            <a:r>
              <a:rPr lang="en-US" sz="1600" dirty="0"/>
              <a:t>The side effects include, dry mouth, tiredness, irritability, nausea, decreased appetite, constipation, dizziness, sweating, dysuria, sexual problems, decreased libido, Urinary retention or hesitancy, increased obsessive behavior, weight changes, palpitations, increases in heart rate and blood pressure.</a:t>
            </a:r>
          </a:p>
          <a:p>
            <a:endParaRPr lang="en-US" dirty="0"/>
          </a:p>
        </p:txBody>
      </p:sp>
    </p:spTree>
    <p:extLst>
      <p:ext uri="{BB962C8B-B14F-4D97-AF65-F5344CB8AC3E}">
        <p14:creationId xmlns:p14="http://schemas.microsoft.com/office/powerpoint/2010/main" val="75310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therapies </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Psychotherapy</a:t>
            </a:r>
          </a:p>
          <a:p>
            <a:pPr>
              <a:buFont typeface="Arial" pitchFamily="34" charset="0"/>
              <a:buChar char="•"/>
            </a:pPr>
            <a:r>
              <a:rPr lang="en-US" dirty="0" smtClean="0"/>
              <a:t>Counseling</a:t>
            </a:r>
          </a:p>
          <a:p>
            <a:pPr>
              <a:buFont typeface="Arial" pitchFamily="34" charset="0"/>
              <a:buChar char="•"/>
            </a:pPr>
            <a:endParaRPr lang="en-US" dirty="0"/>
          </a:p>
        </p:txBody>
      </p:sp>
    </p:spTree>
    <p:extLst>
      <p:ext uri="{BB962C8B-B14F-4D97-AF65-F5344CB8AC3E}">
        <p14:creationId xmlns:p14="http://schemas.microsoft.com/office/powerpoint/2010/main" val="6347342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788</TotalTime>
  <Words>987</Words>
  <Application>Microsoft Office PowerPoint</Application>
  <PresentationFormat>On-screen Show (4:3)</PresentationFormat>
  <Paragraphs>85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Attention deficit hyperactivity disorder in institutionalized children</vt:lpstr>
      <vt:lpstr>I. Introduction</vt:lpstr>
      <vt:lpstr>Hystory of ADHD</vt:lpstr>
      <vt:lpstr>II. General information. Prevelance</vt:lpstr>
      <vt:lpstr>III. ADHD profile</vt:lpstr>
      <vt:lpstr>PowerPoint Presentation</vt:lpstr>
      <vt:lpstr>IV. Treatment possibilities</vt:lpstr>
      <vt:lpstr>PowerPoint Presentation</vt:lpstr>
      <vt:lpstr>Other therapies </vt:lpstr>
      <vt:lpstr>Clinical case</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deficit hyperactivity disorder in institutionalized children</dc:title>
  <dc:creator>Paul</dc:creator>
  <cp:lastModifiedBy>Paul</cp:lastModifiedBy>
  <cp:revision>17</cp:revision>
  <dcterms:created xsi:type="dcterms:W3CDTF">2006-08-16T00:00:00Z</dcterms:created>
  <dcterms:modified xsi:type="dcterms:W3CDTF">2011-04-04T20:06:05Z</dcterms:modified>
</cp:coreProperties>
</file>